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313" r:id="rId2"/>
    <p:sldId id="294" r:id="rId3"/>
    <p:sldId id="309" r:id="rId4"/>
    <p:sldId id="301" r:id="rId5"/>
    <p:sldId id="300" r:id="rId6"/>
    <p:sldId id="303" r:id="rId7"/>
    <p:sldId id="305" r:id="rId8"/>
    <p:sldId id="306" r:id="rId9"/>
    <p:sldId id="295" r:id="rId10"/>
    <p:sldId id="289" r:id="rId11"/>
    <p:sldId id="290" r:id="rId12"/>
    <p:sldId id="291" r:id="rId13"/>
    <p:sldId id="269" r:id="rId14"/>
    <p:sldId id="268" r:id="rId15"/>
    <p:sldId id="265" r:id="rId16"/>
    <p:sldId id="266" r:id="rId17"/>
    <p:sldId id="267" r:id="rId18"/>
    <p:sldId id="312" r:id="rId19"/>
    <p:sldId id="311"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BFE00055-5EDB-CA43-9857-CD2854D3C4FD}">
          <p14:sldIdLst>
            <p14:sldId id="313"/>
          </p14:sldIdLst>
        </p14:section>
        <p14:section name="Divider" id="{A3846B25-437E-6F47-A3CF-7EA48FEE0D83}">
          <p14:sldIdLst>
            <p14:sldId id="294"/>
          </p14:sldIdLst>
        </p14:section>
        <p14:section name="Body" id="{954C1FAD-0EA4-244B-BB16-9CD221678F50}">
          <p14:sldIdLst>
            <p14:sldId id="309"/>
            <p14:sldId id="301"/>
            <p14:sldId id="300"/>
            <p14:sldId id="303"/>
            <p14:sldId id="305"/>
            <p14:sldId id="306"/>
            <p14:sldId id="295"/>
            <p14:sldId id="289"/>
            <p14:sldId id="290"/>
            <p14:sldId id="291"/>
            <p14:sldId id="269"/>
            <p14:sldId id="268"/>
            <p14:sldId id="265"/>
            <p14:sldId id="266"/>
            <p14:sldId id="267"/>
          </p14:sldIdLst>
        </p14:section>
        <p14:section name="Parking Lot" id="{9DAA5E15-75DC-E745-8C6E-F498DD069A56}">
          <p14:sldIdLst>
            <p14:sldId id="312"/>
            <p14:sldId id="311"/>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23E"/>
    <a:srgbClr val="E57200"/>
    <a:srgbClr val="EFF2F8"/>
    <a:srgbClr val="10181F"/>
    <a:srgbClr val="232D48"/>
    <a:srgbClr val="FDDA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2"/>
    <p:restoredTop sz="94658"/>
  </p:normalViewPr>
  <p:slideViewPr>
    <p:cSldViewPr snapToGrid="0">
      <p:cViewPr varScale="1">
        <p:scale>
          <a:sx n="116" d="100"/>
          <a:sy n="116"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3372A-A158-BD4A-BD84-F87A77F33548}"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26465-F0BF-304A-BE0E-BE2131DB307F}" type="slidenum">
              <a:rPr lang="en-US" smtClean="0"/>
              <a:t>‹#›</a:t>
            </a:fld>
            <a:endParaRPr lang="en-US"/>
          </a:p>
        </p:txBody>
      </p:sp>
    </p:spTree>
    <p:extLst>
      <p:ext uri="{BB962C8B-B14F-4D97-AF65-F5344CB8AC3E}">
        <p14:creationId xmlns:p14="http://schemas.microsoft.com/office/powerpoint/2010/main" val="119913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urst">
    <p:bg>
      <p:bgPr>
        <a:solidFill>
          <a:srgbClr val="2432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958922" y="1440862"/>
            <a:ext cx="6602858" cy="2387600"/>
          </a:xfrm>
        </p:spPr>
        <p:txBody>
          <a:bodyPr anchor="b"/>
          <a:lstStyle>
            <a:lvl1pPr algn="l">
              <a:defRPr sz="6000">
                <a:solidFill>
                  <a:schemeClr val="bg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958922" y="3920537"/>
            <a:ext cx="6602858" cy="1282084"/>
          </a:xfrm>
        </p:spPr>
        <p:txBody>
          <a:bodyPr/>
          <a:lstStyle>
            <a:lvl1pPr marL="0" indent="0" algn="l">
              <a:buNone/>
              <a:defRPr sz="240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3A79D9C0-5AF4-257A-5930-2509585541DA}"/>
              </a:ext>
            </a:extLst>
          </p:cNvPr>
          <p:cNvPicPr>
            <a:picLocks noChangeAspect="1"/>
          </p:cNvPicPr>
          <p:nvPr userDrawn="1"/>
        </p:nvPicPr>
        <p:blipFill>
          <a:blip r:embed="rId2">
            <a:alphaModFix amt="26000"/>
          </a:blip>
          <a:srcRect t="1917" r="38630" b="39066"/>
          <a:stretch>
            <a:fillRect/>
          </a:stretch>
        </p:blipFill>
        <p:spPr>
          <a:xfrm>
            <a:off x="7228745" y="2085052"/>
            <a:ext cx="4963255" cy="4772948"/>
          </a:xfrm>
          <a:prstGeom prst="rect">
            <a:avLst/>
          </a:prstGeom>
        </p:spPr>
      </p:pic>
      <p:sp>
        <p:nvSpPr>
          <p:cNvPr id="16" name="Text Placeholder 15">
            <a:extLst>
              <a:ext uri="{FF2B5EF4-FFF2-40B4-BE49-F238E27FC236}">
                <a16:creationId xmlns:a16="http://schemas.microsoft.com/office/drawing/2014/main" id="{12A3A568-F6DE-0CE8-3FC8-001FFD80A2F2}"/>
              </a:ext>
            </a:extLst>
          </p:cNvPr>
          <p:cNvSpPr>
            <a:spLocks noGrp="1"/>
          </p:cNvSpPr>
          <p:nvPr>
            <p:ph type="body" sz="quarter" idx="10" hasCustomPrompt="1"/>
          </p:nvPr>
        </p:nvSpPr>
        <p:spPr>
          <a:xfrm>
            <a:off x="958850" y="5602288"/>
            <a:ext cx="6602413" cy="714375"/>
          </a:xfrm>
        </p:spPr>
        <p:txBody>
          <a:bodyPr>
            <a:noAutofit/>
          </a:bodyPr>
          <a:lstStyle>
            <a:lvl1pPr marL="0" indent="0">
              <a:buNone/>
              <a:defRPr sz="1800" b="0" i="1">
                <a:solidFill>
                  <a:schemeClr val="bg1"/>
                </a:solidFill>
                <a:latin typeface="Franklin Gothic Book" panose="020B0503020102020204" pitchFamily="34" charset="0"/>
              </a:defRPr>
            </a:lvl1pPr>
            <a:lvl2pPr marL="457200" indent="0">
              <a:buNone/>
              <a:defRPr sz="1600" b="0" i="1">
                <a:latin typeface="Franklin Gothic Medium" panose="020B0603020102020204" pitchFamily="34" charset="0"/>
              </a:defRPr>
            </a:lvl2pPr>
            <a:lvl3pPr marL="914400" indent="0">
              <a:buNone/>
              <a:defRPr sz="1400" b="0" i="1">
                <a:latin typeface="Franklin Gothic Medium" panose="020B0603020102020204" pitchFamily="34" charset="0"/>
              </a:defRPr>
            </a:lvl3pPr>
            <a:lvl4pPr marL="1371600" indent="0">
              <a:buNone/>
              <a:defRPr sz="1200" b="0" i="1">
                <a:latin typeface="Franklin Gothic Medium" panose="020B0603020102020204" pitchFamily="34" charset="0"/>
              </a:defRPr>
            </a:lvl4pPr>
            <a:lvl5pPr marL="1828800" indent="0">
              <a:buNone/>
              <a:defRPr sz="1200" b="0" i="1">
                <a:latin typeface="Franklin Gothic Medium" panose="020B0603020102020204" pitchFamily="34" charset="0"/>
              </a:defRPr>
            </a:lvl5pPr>
          </a:lstStyle>
          <a:p>
            <a:pPr lvl="0"/>
            <a:r>
              <a:rPr lang="en-US" dirty="0"/>
              <a:t>Click to add date</a:t>
            </a:r>
          </a:p>
        </p:txBody>
      </p:sp>
      <p:pic>
        <p:nvPicPr>
          <p:cNvPr id="4" name="Graphic 3">
            <a:extLst>
              <a:ext uri="{FF2B5EF4-FFF2-40B4-BE49-F238E27FC236}">
                <a16:creationId xmlns:a16="http://schemas.microsoft.com/office/drawing/2014/main" id="{EA3F9232-3E37-2BB1-3869-1916ED439F7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6487" y="668199"/>
            <a:ext cx="4512010" cy="320759"/>
          </a:xfrm>
          <a:prstGeom prst="rect">
            <a:avLst/>
          </a:prstGeom>
        </p:spPr>
      </p:pic>
    </p:spTree>
    <p:extLst>
      <p:ext uri="{BB962C8B-B14F-4D97-AF65-F5344CB8AC3E}">
        <p14:creationId xmlns:p14="http://schemas.microsoft.com/office/powerpoint/2010/main" val="358490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LightsDark">
    <p:bg>
      <p:bgPr>
        <a:solidFill>
          <a:srgbClr val="24323E"/>
        </a:solid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5D91B03-48D8-58D6-0771-B2E0B1484F00}"/>
              </a:ext>
            </a:extLst>
          </p:cNvPr>
          <p:cNvSpPr/>
          <p:nvPr userDrawn="1"/>
        </p:nvSpPr>
        <p:spPr>
          <a:xfrm flipH="1">
            <a:off x="8476000"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ll light sculpture in a building&#10;&#10;AI-generated content may be incorrect.">
            <a:extLst>
              <a:ext uri="{FF2B5EF4-FFF2-40B4-BE49-F238E27FC236}">
                <a16:creationId xmlns:a16="http://schemas.microsoft.com/office/drawing/2014/main" id="{06CD362D-FF67-CF9F-3538-25818C021439}"/>
              </a:ext>
            </a:extLst>
          </p:cNvPr>
          <p:cNvPicPr>
            <a:picLocks noChangeAspect="1"/>
          </p:cNvPicPr>
          <p:nvPr userDrawn="1"/>
        </p:nvPicPr>
        <p:blipFill>
          <a:blip r:embed="rId2" cstate="print">
            <a:extLst>
              <a:ext uri="{28A0092B-C50C-407E-A947-70E740481C1C}">
                <a14:useLocalDpi xmlns:a14="http://schemas.microsoft.com/office/drawing/2010/main"/>
              </a:ext>
            </a:extLst>
          </a:blip>
          <a:srcRect l="27125" r="22499"/>
          <a:stretch>
            <a:fillRect/>
          </a:stretch>
        </p:blipFill>
        <p:spPr>
          <a:xfrm>
            <a:off x="9601200" y="0"/>
            <a:ext cx="2590801" cy="6858000"/>
          </a:xfrm>
          <a:prstGeom prst="rect">
            <a:avLst/>
          </a:prstGeom>
        </p:spPr>
      </p:pic>
      <p:sp>
        <p:nvSpPr>
          <p:cNvPr id="8" name="Parallelogram 7">
            <a:extLst>
              <a:ext uri="{FF2B5EF4-FFF2-40B4-BE49-F238E27FC236}">
                <a16:creationId xmlns:a16="http://schemas.microsoft.com/office/drawing/2014/main" id="{61DDC183-7914-1926-9D06-6C04A1B3010A}"/>
              </a:ext>
            </a:extLst>
          </p:cNvPr>
          <p:cNvSpPr/>
          <p:nvPr userDrawn="1"/>
        </p:nvSpPr>
        <p:spPr>
          <a:xfrm flipH="1">
            <a:off x="8459067" y="0"/>
            <a:ext cx="2251990" cy="6858000"/>
          </a:xfrm>
          <a:prstGeom prst="parallelogram">
            <a:avLst>
              <a:gd name="adj" fmla="val 46433"/>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B4795866-EEA2-8289-C846-DDB97143D6FC}"/>
              </a:ext>
            </a:extLst>
          </p:cNvPr>
          <p:cNvSpPr/>
          <p:nvPr userDrawn="1"/>
        </p:nvSpPr>
        <p:spPr>
          <a:xfrm flipH="1">
            <a:off x="9454911" y="0"/>
            <a:ext cx="1333590" cy="6858000"/>
          </a:xfrm>
          <a:prstGeom prst="parallelogram">
            <a:avLst>
              <a:gd name="adj" fmla="val 80374"/>
            </a:avLst>
          </a:prstGeom>
          <a:solidFill>
            <a:srgbClr val="E57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8163498"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8163498" cy="427513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7B8E1B46-17AC-D4E0-F249-9ECA5293980F}"/>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24418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rgbClr val="2432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7010"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4584110" cy="421798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11FB0B-8B3C-95D1-6E06-3CBE214844C4}"/>
              </a:ext>
            </a:extLst>
          </p:cNvPr>
          <p:cNvSpPr>
            <a:spLocks noGrp="1"/>
          </p:cNvSpPr>
          <p:nvPr>
            <p:ph type="body" sz="quarter" idx="13"/>
          </p:nvPr>
        </p:nvSpPr>
        <p:spPr>
          <a:xfrm>
            <a:off x="6291665" y="1825626"/>
            <a:ext cx="4864749" cy="421798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673DBB44-9FFE-1692-778C-00C8EE5A0443}"/>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2" name="Picture 11">
            <a:extLst>
              <a:ext uri="{FF2B5EF4-FFF2-40B4-BE49-F238E27FC236}">
                <a16:creationId xmlns:a16="http://schemas.microsoft.com/office/drawing/2014/main" id="{DFB38FCF-6668-C5ED-C859-460EB117546D}"/>
              </a:ext>
            </a:extLst>
          </p:cNvPr>
          <p:cNvPicPr>
            <a:picLocks noChangeAspect="1"/>
          </p:cNvPicPr>
          <p:nvPr userDrawn="1"/>
        </p:nvPicPr>
        <p:blipFill>
          <a:blip r:embed="rId2"/>
          <a:srcRect/>
          <a:stretch/>
        </p:blipFill>
        <p:spPr>
          <a:xfrm>
            <a:off x="8841092" y="6502858"/>
            <a:ext cx="2314114" cy="175692"/>
          </a:xfrm>
          <a:prstGeom prst="rect">
            <a:avLst/>
          </a:prstGeom>
        </p:spPr>
      </p:pic>
    </p:spTree>
    <p:extLst>
      <p:ext uri="{BB962C8B-B14F-4D97-AF65-F5344CB8AC3E}">
        <p14:creationId xmlns:p14="http://schemas.microsoft.com/office/powerpoint/2010/main" val="490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1">
    <p:bg>
      <p:bgPr>
        <a:solidFill>
          <a:srgbClr val="24323E"/>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CE5244-8C49-1A4A-59CD-F4189FD263A9}"/>
              </a:ext>
            </a:extLst>
          </p:cNvPr>
          <p:cNvPicPr>
            <a:picLocks noChangeAspect="1"/>
          </p:cNvPicPr>
          <p:nvPr userDrawn="1"/>
        </p:nvPicPr>
        <p:blipFill>
          <a:blip r:embed="rId2">
            <a:alphaModFix amt="30000"/>
          </a:blip>
          <a:srcRect l="-1" t="1918" r="47120" b="47220"/>
          <a:stretch>
            <a:fillRect/>
          </a:stretch>
        </p:blipFill>
        <p:spPr>
          <a:xfrm rot="16200000">
            <a:off x="9046161" y="61220"/>
            <a:ext cx="3207062" cy="3084616"/>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556121" y="1667439"/>
            <a:ext cx="9079759" cy="2132533"/>
          </a:xfrm>
        </p:spPr>
        <p:txBody>
          <a:bodyPr anchor="t" anchorCtr="0">
            <a:noAutofit/>
          </a:bodyPr>
          <a:lstStyle>
            <a:lvl1pPr algn="l">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3482500" y="4672603"/>
            <a:ext cx="3495387" cy="798590"/>
          </a:xfrm>
        </p:spPr>
        <p:txBody>
          <a:bodyPr anchor="ctr" anchorCtr="0">
            <a:noAutofit/>
          </a:bodyPr>
          <a:lstStyle>
            <a:lvl1pPr marL="0" indent="0" algn="l">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1556121" y="4314317"/>
            <a:ext cx="1515163" cy="1515163"/>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1457928" y="184237"/>
            <a:ext cx="930729" cy="2646878"/>
          </a:xfrm>
          <a:prstGeom prst="rect">
            <a:avLst/>
          </a:prstGeom>
          <a:noFill/>
        </p:spPr>
        <p:txBody>
          <a:bodyPr wrap="square" rtlCol="0">
            <a:spAutoFit/>
          </a:bodyPr>
          <a:lstStyle/>
          <a:p>
            <a:r>
              <a:rPr lang="en-US" sz="16600" dirty="0">
                <a:solidFill>
                  <a:schemeClr val="bg1"/>
                </a:solidFill>
                <a:latin typeface="FranklinGothicURWComDem" pitchFamily="2" charset="77"/>
              </a:rPr>
              <a:t>“</a:t>
            </a:r>
          </a:p>
        </p:txBody>
      </p:sp>
      <p:sp>
        <p:nvSpPr>
          <p:cNvPr id="14" name="Slide Number Placeholder 5">
            <a:extLst>
              <a:ext uri="{FF2B5EF4-FFF2-40B4-BE49-F238E27FC236}">
                <a16:creationId xmlns:a16="http://schemas.microsoft.com/office/drawing/2014/main" id="{175A60F6-C958-376A-F43B-0507B7B2A859}"/>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5" name="Picture 14">
            <a:extLst>
              <a:ext uri="{FF2B5EF4-FFF2-40B4-BE49-F238E27FC236}">
                <a16:creationId xmlns:a16="http://schemas.microsoft.com/office/drawing/2014/main" id="{7F1D8202-B65F-5D85-FC57-C5A59163E280}"/>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3760703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2">
    <p:bg>
      <p:bgPr>
        <a:solidFill>
          <a:srgbClr val="24323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8B8A6-252E-38D7-D4EA-C6C63F3748F6}"/>
              </a:ext>
            </a:extLst>
          </p:cNvPr>
          <p:cNvPicPr>
            <a:picLocks noChangeAspect="1"/>
          </p:cNvPicPr>
          <p:nvPr userDrawn="1"/>
        </p:nvPicPr>
        <p:blipFill>
          <a:blip r:embed="rId2">
            <a:alphaModFix amt="30000"/>
          </a:blip>
          <a:srcRect t="63" b="63"/>
          <a:stretch/>
        </p:blipFill>
        <p:spPr>
          <a:xfrm rot="5400000">
            <a:off x="8020129" y="633608"/>
            <a:ext cx="3553491" cy="3549047"/>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556122" y="1667439"/>
            <a:ext cx="5584372" cy="3998574"/>
          </a:xfrm>
        </p:spPr>
        <p:txBody>
          <a:bodyPr anchor="t" anchorCtr="0">
            <a:noAutofit/>
          </a:bodyPr>
          <a:lstStyle>
            <a:lvl1pPr algn="l">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8022351" y="3853549"/>
            <a:ext cx="2532109" cy="798590"/>
          </a:xfrm>
        </p:spPr>
        <p:txBody>
          <a:bodyPr anchor="ctr" anchorCtr="0">
            <a:noAutofit/>
          </a:bodyPr>
          <a:lstStyle>
            <a:lvl1pPr marL="0" indent="0" algn="r">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9039294" y="1667439"/>
            <a:ext cx="1515163" cy="1515163"/>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1441599" y="184237"/>
            <a:ext cx="930729" cy="2646878"/>
          </a:xfrm>
          <a:prstGeom prst="rect">
            <a:avLst/>
          </a:prstGeom>
          <a:noFill/>
        </p:spPr>
        <p:txBody>
          <a:bodyPr wrap="square" rtlCol="0">
            <a:spAutoFit/>
          </a:bodyPr>
          <a:lstStyle/>
          <a:p>
            <a:r>
              <a:rPr lang="en-US" sz="16600" dirty="0">
                <a:solidFill>
                  <a:schemeClr val="bg1"/>
                </a:solidFill>
                <a:latin typeface="FranklinGothicURWComDem" pitchFamily="2" charset="77"/>
              </a:rPr>
              <a:t>“</a:t>
            </a:r>
          </a:p>
        </p:txBody>
      </p:sp>
      <p:sp>
        <p:nvSpPr>
          <p:cNvPr id="13" name="Slide Number Placeholder 5">
            <a:extLst>
              <a:ext uri="{FF2B5EF4-FFF2-40B4-BE49-F238E27FC236}">
                <a16:creationId xmlns:a16="http://schemas.microsoft.com/office/drawing/2014/main" id="{A2CEF7A4-2E0E-10F1-C5B3-F0372BF4EF6F}"/>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4" name="Picture 13">
            <a:extLst>
              <a:ext uri="{FF2B5EF4-FFF2-40B4-BE49-F238E27FC236}">
                <a16:creationId xmlns:a16="http://schemas.microsoft.com/office/drawing/2014/main" id="{0FD08C59-81F4-3093-79F7-23C1C88EAFF0}"/>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82306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3">
    <p:bg>
      <p:bgPr>
        <a:solidFill>
          <a:srgbClr val="24323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CE0375-B1A8-9712-97A6-C054AEB3F42C}"/>
              </a:ext>
            </a:extLst>
          </p:cNvPr>
          <p:cNvPicPr>
            <a:picLocks noChangeAspect="1"/>
          </p:cNvPicPr>
          <p:nvPr userDrawn="1"/>
        </p:nvPicPr>
        <p:blipFill>
          <a:blip r:embed="rId2">
            <a:alphaModFix amt="30000"/>
          </a:blip>
          <a:srcRect t="63" b="63"/>
          <a:stretch/>
        </p:blipFill>
        <p:spPr>
          <a:xfrm rot="5400000">
            <a:off x="351506" y="801301"/>
            <a:ext cx="4371502" cy="4366035"/>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5421085" y="1667438"/>
            <a:ext cx="5835055" cy="4325147"/>
          </a:xfrm>
        </p:spPr>
        <p:txBody>
          <a:bodyPr anchor="t" anchorCtr="0">
            <a:noAutofit/>
          </a:bodyPr>
          <a:lstStyle>
            <a:lvl1pPr algn="l">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1229775" y="4835977"/>
            <a:ext cx="3495387" cy="798590"/>
          </a:xfrm>
        </p:spPr>
        <p:txBody>
          <a:bodyPr anchor="ctr" anchorCtr="0">
            <a:noAutofit/>
          </a:bodyPr>
          <a:lstStyle>
            <a:lvl1pPr marL="0" indent="0" algn="l">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1245034" y="1700651"/>
            <a:ext cx="2623769" cy="2623769"/>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5339441" y="102593"/>
            <a:ext cx="930729" cy="2646878"/>
          </a:xfrm>
          <a:prstGeom prst="rect">
            <a:avLst/>
          </a:prstGeom>
          <a:noFill/>
        </p:spPr>
        <p:txBody>
          <a:bodyPr wrap="square" rtlCol="0">
            <a:spAutoFit/>
          </a:bodyPr>
          <a:lstStyle/>
          <a:p>
            <a:r>
              <a:rPr lang="en-US" sz="16600" dirty="0">
                <a:solidFill>
                  <a:schemeClr val="bg1"/>
                </a:solidFill>
                <a:latin typeface="FranklinGothicURWComDem" pitchFamily="2" charset="77"/>
              </a:rPr>
              <a:t>“</a:t>
            </a:r>
          </a:p>
        </p:txBody>
      </p:sp>
      <p:sp>
        <p:nvSpPr>
          <p:cNvPr id="13" name="Slide Number Placeholder 5">
            <a:extLst>
              <a:ext uri="{FF2B5EF4-FFF2-40B4-BE49-F238E27FC236}">
                <a16:creationId xmlns:a16="http://schemas.microsoft.com/office/drawing/2014/main" id="{F08AED94-03C1-F236-31A1-3B0265C15E24}"/>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4" name="Picture 13">
            <a:extLst>
              <a:ext uri="{FF2B5EF4-FFF2-40B4-BE49-F238E27FC236}">
                <a16:creationId xmlns:a16="http://schemas.microsoft.com/office/drawing/2014/main" id="{9FFFA352-0ABB-9FA6-87DF-747EF6E701D0}"/>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38635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4">
    <p:bg>
      <p:bgPr>
        <a:solidFill>
          <a:srgbClr val="24323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6C85C-5534-73CE-63DA-3C15EF19970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2791113" y="1961353"/>
            <a:ext cx="6705601" cy="2132533"/>
          </a:xfrm>
        </p:spPr>
        <p:txBody>
          <a:bodyPr anchor="ctr" anchorCtr="0">
            <a:noAutofit/>
          </a:bodyPr>
          <a:lstStyle>
            <a:lvl1pPr algn="ctr">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2791114" y="4253349"/>
            <a:ext cx="6705600" cy="375930"/>
          </a:xfrm>
        </p:spPr>
        <p:txBody>
          <a:bodyPr>
            <a:noAutofit/>
          </a:bodyPr>
          <a:lstStyle>
            <a:lvl1pPr marL="0" indent="0" algn="ctr">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4407C570-7E69-531D-D82C-36E46C80891E}"/>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2" name="Picture 11">
            <a:extLst>
              <a:ext uri="{FF2B5EF4-FFF2-40B4-BE49-F238E27FC236}">
                <a16:creationId xmlns:a16="http://schemas.microsoft.com/office/drawing/2014/main" id="{7928EF22-D736-32B6-E02A-07014E6A4155}"/>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2081606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5">
    <p:bg>
      <p:bgPr>
        <a:solidFill>
          <a:srgbClr val="24323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6C85C-5534-73CE-63DA-3C15EF19970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930833" y="1058010"/>
            <a:ext cx="8330334" cy="3666390"/>
          </a:xfrm>
        </p:spPr>
        <p:txBody>
          <a:bodyPr anchor="ctr" anchorCtr="0">
            <a:noAutofit/>
          </a:bodyPr>
          <a:lstStyle>
            <a:lvl1pPr algn="ctr">
              <a:defRPr sz="3200">
                <a:solidFill>
                  <a:schemeClr val="bg1"/>
                </a:solidFill>
                <a:latin typeface="Franklin Gothic Medium" panose="020B06030201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2743200" y="4964063"/>
            <a:ext cx="6705600" cy="375930"/>
          </a:xfrm>
        </p:spPr>
        <p:txBody>
          <a:bodyPr>
            <a:noAutofit/>
          </a:bodyPr>
          <a:lstStyle>
            <a:lvl1pPr marL="0" indent="0" algn="ctr">
              <a:buNone/>
              <a:defRPr sz="2000" i="1">
                <a:solidFill>
                  <a:schemeClr val="bg1"/>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A3E8AAA8-A0D8-97FF-B7D0-71F7F377D0E1}"/>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2" name="Picture 11">
            <a:extLst>
              <a:ext uri="{FF2B5EF4-FFF2-40B4-BE49-F238E27FC236}">
                <a16:creationId xmlns:a16="http://schemas.microsoft.com/office/drawing/2014/main" id="{D7913F2D-6C10-FC0B-BAD9-7AE43EEC85D5}"/>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140626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Quad Number">
    <p:bg>
      <p:bgPr>
        <a:solidFill>
          <a:srgbClr val="24323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BF3E4AC-1681-109C-F124-3BED22C26D8F}"/>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4" name="Rectangle 3">
            <a:extLst>
              <a:ext uri="{FF2B5EF4-FFF2-40B4-BE49-F238E27FC236}">
                <a16:creationId xmlns:a16="http://schemas.microsoft.com/office/drawing/2014/main" id="{AED89CF0-0F33-7377-075A-9FE85285A4E0}"/>
              </a:ext>
            </a:extLst>
          </p:cNvPr>
          <p:cNvSpPr/>
          <p:nvPr userDrawn="1"/>
        </p:nvSpPr>
        <p:spPr>
          <a:xfrm>
            <a:off x="439800"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DA1EF-E3CB-4402-847D-2A54B14CA2A1}"/>
              </a:ext>
            </a:extLst>
          </p:cNvPr>
          <p:cNvSpPr/>
          <p:nvPr userDrawn="1"/>
        </p:nvSpPr>
        <p:spPr>
          <a:xfrm>
            <a:off x="3331804"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82A7D0-91F1-6BDA-6005-97ED036CAD0C}"/>
              </a:ext>
            </a:extLst>
          </p:cNvPr>
          <p:cNvSpPr/>
          <p:nvPr userDrawn="1"/>
        </p:nvSpPr>
        <p:spPr>
          <a:xfrm>
            <a:off x="6223808"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68F0A9-1F81-9652-B18D-916A9538818D}"/>
              </a:ext>
            </a:extLst>
          </p:cNvPr>
          <p:cNvSpPr/>
          <p:nvPr userDrawn="1"/>
        </p:nvSpPr>
        <p:spPr>
          <a:xfrm>
            <a:off x="9115812"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35586"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618979"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18" name="Text Placeholder 17">
            <a:extLst>
              <a:ext uri="{FF2B5EF4-FFF2-40B4-BE49-F238E27FC236}">
                <a16:creationId xmlns:a16="http://schemas.microsoft.com/office/drawing/2014/main" id="{B90F354C-372D-23A8-2662-B7C629341E0B}"/>
              </a:ext>
            </a:extLst>
          </p:cNvPr>
          <p:cNvSpPr>
            <a:spLocks noGrp="1"/>
          </p:cNvSpPr>
          <p:nvPr>
            <p:ph type="body" sz="quarter" idx="13" hasCustomPrompt="1"/>
          </p:nvPr>
        </p:nvSpPr>
        <p:spPr>
          <a:xfrm>
            <a:off x="619125"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01.</a:t>
            </a:r>
          </a:p>
        </p:txBody>
      </p:sp>
      <p:sp>
        <p:nvSpPr>
          <p:cNvPr id="19" name="Content Placeholder 2">
            <a:extLst>
              <a:ext uri="{FF2B5EF4-FFF2-40B4-BE49-F238E27FC236}">
                <a16:creationId xmlns:a16="http://schemas.microsoft.com/office/drawing/2014/main" id="{AC200A64-A601-04A5-CB38-B0B525D95F70}"/>
              </a:ext>
            </a:extLst>
          </p:cNvPr>
          <p:cNvSpPr>
            <a:spLocks noGrp="1"/>
          </p:cNvSpPr>
          <p:nvPr>
            <p:ph idx="14"/>
          </p:nvPr>
        </p:nvSpPr>
        <p:spPr>
          <a:xfrm>
            <a:off x="3511298"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0" name="Text Placeholder 17">
            <a:extLst>
              <a:ext uri="{FF2B5EF4-FFF2-40B4-BE49-F238E27FC236}">
                <a16:creationId xmlns:a16="http://schemas.microsoft.com/office/drawing/2014/main" id="{8F6BB7A0-D345-71B7-305E-F27BB67538AC}"/>
              </a:ext>
            </a:extLst>
          </p:cNvPr>
          <p:cNvSpPr>
            <a:spLocks noGrp="1"/>
          </p:cNvSpPr>
          <p:nvPr>
            <p:ph type="body" sz="quarter" idx="15" hasCustomPrompt="1"/>
          </p:nvPr>
        </p:nvSpPr>
        <p:spPr>
          <a:xfrm>
            <a:off x="3511444"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02.</a:t>
            </a:r>
          </a:p>
        </p:txBody>
      </p:sp>
      <p:sp>
        <p:nvSpPr>
          <p:cNvPr id="21" name="Content Placeholder 2">
            <a:extLst>
              <a:ext uri="{FF2B5EF4-FFF2-40B4-BE49-F238E27FC236}">
                <a16:creationId xmlns:a16="http://schemas.microsoft.com/office/drawing/2014/main" id="{9C186510-C9A6-BCE6-895B-16E07CA02543}"/>
              </a:ext>
            </a:extLst>
          </p:cNvPr>
          <p:cNvSpPr>
            <a:spLocks noGrp="1"/>
          </p:cNvSpPr>
          <p:nvPr>
            <p:ph idx="16"/>
          </p:nvPr>
        </p:nvSpPr>
        <p:spPr>
          <a:xfrm>
            <a:off x="6403302"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2" name="Text Placeholder 17">
            <a:extLst>
              <a:ext uri="{FF2B5EF4-FFF2-40B4-BE49-F238E27FC236}">
                <a16:creationId xmlns:a16="http://schemas.microsoft.com/office/drawing/2014/main" id="{9039DC6C-F5BC-6E81-192D-E5440739EEB8}"/>
              </a:ext>
            </a:extLst>
          </p:cNvPr>
          <p:cNvSpPr>
            <a:spLocks noGrp="1"/>
          </p:cNvSpPr>
          <p:nvPr>
            <p:ph type="body" sz="quarter" idx="17" hasCustomPrompt="1"/>
          </p:nvPr>
        </p:nvSpPr>
        <p:spPr>
          <a:xfrm>
            <a:off x="6403448"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03.</a:t>
            </a:r>
          </a:p>
        </p:txBody>
      </p:sp>
      <p:sp>
        <p:nvSpPr>
          <p:cNvPr id="23" name="Content Placeholder 2">
            <a:extLst>
              <a:ext uri="{FF2B5EF4-FFF2-40B4-BE49-F238E27FC236}">
                <a16:creationId xmlns:a16="http://schemas.microsoft.com/office/drawing/2014/main" id="{8F535598-5B2A-6F54-5174-B4BFFCD5B140}"/>
              </a:ext>
            </a:extLst>
          </p:cNvPr>
          <p:cNvSpPr>
            <a:spLocks noGrp="1"/>
          </p:cNvSpPr>
          <p:nvPr>
            <p:ph idx="18"/>
          </p:nvPr>
        </p:nvSpPr>
        <p:spPr>
          <a:xfrm>
            <a:off x="9299553"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4" name="Text Placeholder 17">
            <a:extLst>
              <a:ext uri="{FF2B5EF4-FFF2-40B4-BE49-F238E27FC236}">
                <a16:creationId xmlns:a16="http://schemas.microsoft.com/office/drawing/2014/main" id="{75724E27-5886-67E7-82E2-7CB0F1F51F49}"/>
              </a:ext>
            </a:extLst>
          </p:cNvPr>
          <p:cNvSpPr>
            <a:spLocks noGrp="1"/>
          </p:cNvSpPr>
          <p:nvPr>
            <p:ph type="body" sz="quarter" idx="19" hasCustomPrompt="1"/>
          </p:nvPr>
        </p:nvSpPr>
        <p:spPr>
          <a:xfrm>
            <a:off x="9299699"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04.</a:t>
            </a:r>
          </a:p>
        </p:txBody>
      </p:sp>
      <p:sp>
        <p:nvSpPr>
          <p:cNvPr id="14" name="Slide Number Placeholder 5">
            <a:extLst>
              <a:ext uri="{FF2B5EF4-FFF2-40B4-BE49-F238E27FC236}">
                <a16:creationId xmlns:a16="http://schemas.microsoft.com/office/drawing/2014/main" id="{CD44E341-5A96-2D73-3E08-7BF40FD325E2}"/>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5" name="Picture 14">
            <a:extLst>
              <a:ext uri="{FF2B5EF4-FFF2-40B4-BE49-F238E27FC236}">
                <a16:creationId xmlns:a16="http://schemas.microsoft.com/office/drawing/2014/main" id="{2DB60E99-AF21-6158-B1BC-B7FE747D11BB}"/>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3999924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Quad Icon">
    <p:bg>
      <p:bgPr>
        <a:solidFill>
          <a:srgbClr val="24323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D89CF0-0F33-7377-075A-9FE85285A4E0}"/>
              </a:ext>
            </a:extLst>
          </p:cNvPr>
          <p:cNvSpPr/>
          <p:nvPr userDrawn="1"/>
        </p:nvSpPr>
        <p:spPr>
          <a:xfrm>
            <a:off x="439800"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DA1EF-E3CB-4402-847D-2A54B14CA2A1}"/>
              </a:ext>
            </a:extLst>
          </p:cNvPr>
          <p:cNvSpPr/>
          <p:nvPr userDrawn="1"/>
        </p:nvSpPr>
        <p:spPr>
          <a:xfrm>
            <a:off x="3331804"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82A7D0-91F1-6BDA-6005-97ED036CAD0C}"/>
              </a:ext>
            </a:extLst>
          </p:cNvPr>
          <p:cNvSpPr/>
          <p:nvPr userDrawn="1"/>
        </p:nvSpPr>
        <p:spPr>
          <a:xfrm>
            <a:off x="6223808"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68F0A9-1F81-9652-B18D-916A9538818D}"/>
              </a:ext>
            </a:extLst>
          </p:cNvPr>
          <p:cNvSpPr/>
          <p:nvPr userDrawn="1"/>
        </p:nvSpPr>
        <p:spPr>
          <a:xfrm>
            <a:off x="9115812" y="1535081"/>
            <a:ext cx="2608549" cy="4358244"/>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35586"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618979"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19" name="Content Placeholder 2">
            <a:extLst>
              <a:ext uri="{FF2B5EF4-FFF2-40B4-BE49-F238E27FC236}">
                <a16:creationId xmlns:a16="http://schemas.microsoft.com/office/drawing/2014/main" id="{AC200A64-A601-04A5-CB38-B0B525D95F70}"/>
              </a:ext>
            </a:extLst>
          </p:cNvPr>
          <p:cNvSpPr>
            <a:spLocks noGrp="1"/>
          </p:cNvSpPr>
          <p:nvPr>
            <p:ph idx="14"/>
          </p:nvPr>
        </p:nvSpPr>
        <p:spPr>
          <a:xfrm>
            <a:off x="3511298"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1" name="Content Placeholder 2">
            <a:extLst>
              <a:ext uri="{FF2B5EF4-FFF2-40B4-BE49-F238E27FC236}">
                <a16:creationId xmlns:a16="http://schemas.microsoft.com/office/drawing/2014/main" id="{9C186510-C9A6-BCE6-895B-16E07CA02543}"/>
              </a:ext>
            </a:extLst>
          </p:cNvPr>
          <p:cNvSpPr>
            <a:spLocks noGrp="1"/>
          </p:cNvSpPr>
          <p:nvPr>
            <p:ph idx="16"/>
          </p:nvPr>
        </p:nvSpPr>
        <p:spPr>
          <a:xfrm>
            <a:off x="6403302"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8F535598-5B2A-6F54-5174-B4BFFCD5B140}"/>
              </a:ext>
            </a:extLst>
          </p:cNvPr>
          <p:cNvSpPr>
            <a:spLocks noGrp="1"/>
          </p:cNvSpPr>
          <p:nvPr>
            <p:ph idx="18"/>
          </p:nvPr>
        </p:nvSpPr>
        <p:spPr>
          <a:xfrm>
            <a:off x="9299553"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A499D3F1-E969-C4D2-8216-73499906E748}"/>
              </a:ext>
            </a:extLst>
          </p:cNvPr>
          <p:cNvSpPr>
            <a:spLocks noGrp="1"/>
          </p:cNvSpPr>
          <p:nvPr>
            <p:ph type="pic" sz="quarter" idx="20"/>
          </p:nvPr>
        </p:nvSpPr>
        <p:spPr>
          <a:xfrm>
            <a:off x="627864" y="1689100"/>
            <a:ext cx="633413" cy="631825"/>
          </a:xfrm>
        </p:spPr>
        <p:txBody>
          <a:bodyPr/>
          <a:lstStyle/>
          <a:p>
            <a:endParaRPr lang="en-US"/>
          </a:p>
        </p:txBody>
      </p:sp>
      <p:sp>
        <p:nvSpPr>
          <p:cNvPr id="14" name="Picture Placeholder 12">
            <a:extLst>
              <a:ext uri="{FF2B5EF4-FFF2-40B4-BE49-F238E27FC236}">
                <a16:creationId xmlns:a16="http://schemas.microsoft.com/office/drawing/2014/main" id="{B0525FEE-6076-0BDE-43CA-1A0E30515C1F}"/>
              </a:ext>
            </a:extLst>
          </p:cNvPr>
          <p:cNvSpPr>
            <a:spLocks noGrp="1"/>
          </p:cNvSpPr>
          <p:nvPr>
            <p:ph type="pic" sz="quarter" idx="21"/>
          </p:nvPr>
        </p:nvSpPr>
        <p:spPr>
          <a:xfrm>
            <a:off x="3511298" y="1689100"/>
            <a:ext cx="633413" cy="631825"/>
          </a:xfrm>
        </p:spPr>
        <p:txBody>
          <a:bodyPr/>
          <a:lstStyle/>
          <a:p>
            <a:endParaRPr lang="en-US"/>
          </a:p>
        </p:txBody>
      </p:sp>
      <p:sp>
        <p:nvSpPr>
          <p:cNvPr id="15" name="Picture Placeholder 12">
            <a:extLst>
              <a:ext uri="{FF2B5EF4-FFF2-40B4-BE49-F238E27FC236}">
                <a16:creationId xmlns:a16="http://schemas.microsoft.com/office/drawing/2014/main" id="{8F12B1A9-3DDF-567A-34F8-DFBC0B62C459}"/>
              </a:ext>
            </a:extLst>
          </p:cNvPr>
          <p:cNvSpPr>
            <a:spLocks noGrp="1"/>
          </p:cNvSpPr>
          <p:nvPr>
            <p:ph type="pic" sz="quarter" idx="22"/>
          </p:nvPr>
        </p:nvSpPr>
        <p:spPr>
          <a:xfrm>
            <a:off x="6412554" y="1689099"/>
            <a:ext cx="633413" cy="631825"/>
          </a:xfrm>
        </p:spPr>
        <p:txBody>
          <a:bodyPr/>
          <a:lstStyle/>
          <a:p>
            <a:endParaRPr lang="en-US"/>
          </a:p>
        </p:txBody>
      </p:sp>
      <p:sp>
        <p:nvSpPr>
          <p:cNvPr id="25" name="Picture Placeholder 12">
            <a:extLst>
              <a:ext uri="{FF2B5EF4-FFF2-40B4-BE49-F238E27FC236}">
                <a16:creationId xmlns:a16="http://schemas.microsoft.com/office/drawing/2014/main" id="{3A69048A-6B0C-1867-EA69-B32EE7A2265F}"/>
              </a:ext>
            </a:extLst>
          </p:cNvPr>
          <p:cNvSpPr>
            <a:spLocks noGrp="1"/>
          </p:cNvSpPr>
          <p:nvPr>
            <p:ph type="pic" sz="quarter" idx="23"/>
          </p:nvPr>
        </p:nvSpPr>
        <p:spPr>
          <a:xfrm>
            <a:off x="9308805" y="1689099"/>
            <a:ext cx="633413" cy="631825"/>
          </a:xfrm>
        </p:spPr>
        <p:txBody>
          <a:bodyPr/>
          <a:lstStyle/>
          <a:p>
            <a:endParaRPr lang="en-US"/>
          </a:p>
        </p:txBody>
      </p:sp>
      <p:sp>
        <p:nvSpPr>
          <p:cNvPr id="17" name="Slide Number Placeholder 5">
            <a:extLst>
              <a:ext uri="{FF2B5EF4-FFF2-40B4-BE49-F238E27FC236}">
                <a16:creationId xmlns:a16="http://schemas.microsoft.com/office/drawing/2014/main" id="{6D1D8EB3-8B27-9142-8320-1B46CCC1468D}"/>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8" name="Picture 17">
            <a:extLst>
              <a:ext uri="{FF2B5EF4-FFF2-40B4-BE49-F238E27FC236}">
                <a16:creationId xmlns:a16="http://schemas.microsoft.com/office/drawing/2014/main" id="{3E53C9FF-3D1C-E62B-711C-DBD5DA071730}"/>
              </a:ext>
            </a:extLst>
          </p:cNvPr>
          <p:cNvPicPr>
            <a:picLocks noChangeAspect="1"/>
          </p:cNvPicPr>
          <p:nvPr userDrawn="1"/>
        </p:nvPicPr>
        <p:blipFill>
          <a:blip r:embed="rId2"/>
          <a:srcRect/>
          <a:stretch/>
        </p:blipFill>
        <p:spPr>
          <a:xfrm>
            <a:off x="8841092" y="6502858"/>
            <a:ext cx="2314114" cy="175692"/>
          </a:xfrm>
          <a:prstGeom prst="rect">
            <a:avLst/>
          </a:prstGeom>
        </p:spPr>
      </p:pic>
    </p:spTree>
    <p:extLst>
      <p:ext uri="{BB962C8B-B14F-4D97-AF65-F5344CB8AC3E}">
        <p14:creationId xmlns:p14="http://schemas.microsoft.com/office/powerpoint/2010/main" val="52411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section">
    <p:bg>
      <p:bgPr>
        <a:solidFill>
          <a:srgbClr val="24323E"/>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ED14B400-F551-15BA-4DB5-BDE8B7170795}"/>
              </a:ext>
            </a:extLst>
          </p:cNvPr>
          <p:cNvSpPr/>
          <p:nvPr userDrawn="1"/>
        </p:nvSpPr>
        <p:spPr>
          <a:xfrm>
            <a:off x="-516835" y="0"/>
            <a:ext cx="3971316" cy="6858000"/>
          </a:xfrm>
          <a:prstGeom prst="parallelogram">
            <a:avLst>
              <a:gd name="adj" fmla="val 13127"/>
            </a:avLst>
          </a:prstGeom>
          <a:solidFill>
            <a:srgbClr val="E57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3734422" y="365126"/>
            <a:ext cx="7425465" cy="1281112"/>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3734422" y="1825625"/>
            <a:ext cx="7425465" cy="4232275"/>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70BE2EC3-7068-9B7F-CC70-A7C298BD765B}"/>
              </a:ext>
            </a:extLst>
          </p:cNvPr>
          <p:cNvSpPr>
            <a:spLocks noGrp="1"/>
          </p:cNvSpPr>
          <p:nvPr>
            <p:ph type="body" sz="quarter" idx="13" hasCustomPrompt="1"/>
          </p:nvPr>
        </p:nvSpPr>
        <p:spPr>
          <a:xfrm>
            <a:off x="426474" y="365126"/>
            <a:ext cx="2364639" cy="2018585"/>
          </a:xfrm>
        </p:spPr>
        <p:txBody>
          <a:bodyPr>
            <a:noAutofit/>
          </a:bodyPr>
          <a:lstStyle>
            <a:lvl1pPr marL="0" indent="0">
              <a:buNone/>
              <a:defRPr sz="3600">
                <a:solidFill>
                  <a:schemeClr val="bg1"/>
                </a:solidFill>
                <a:latin typeface="Franklin Gothic Medium" panose="020B0603020102020204" pitchFamily="34" charset="0"/>
              </a:defRPr>
            </a:lvl1pPr>
            <a:lvl2pPr marL="457200" indent="0">
              <a:buNone/>
              <a:defRPr sz="3600">
                <a:solidFill>
                  <a:schemeClr val="accent1"/>
                </a:solidFill>
                <a:latin typeface="Franklin Gothic Medium" panose="020B0603020102020204" pitchFamily="34" charset="0"/>
              </a:defRPr>
            </a:lvl2pPr>
            <a:lvl3pPr marL="914400" indent="0">
              <a:buNone/>
              <a:defRPr sz="3200">
                <a:solidFill>
                  <a:schemeClr val="accent1"/>
                </a:solidFill>
                <a:latin typeface="Franklin Gothic Medium" panose="020B0603020102020204" pitchFamily="34" charset="0"/>
              </a:defRPr>
            </a:lvl3pPr>
            <a:lvl4pPr marL="1371600" indent="0">
              <a:buNone/>
              <a:defRPr sz="2800">
                <a:solidFill>
                  <a:schemeClr val="accent1"/>
                </a:solidFill>
                <a:latin typeface="Franklin Gothic Medium" panose="020B0603020102020204" pitchFamily="34" charset="0"/>
              </a:defRPr>
            </a:lvl4pPr>
            <a:lvl5pPr marL="1828800" indent="0">
              <a:buNone/>
              <a:defRPr sz="2800">
                <a:solidFill>
                  <a:schemeClr val="accent1"/>
                </a:solidFill>
                <a:latin typeface="Franklin Gothic Medium" panose="020B0603020102020204" pitchFamily="34" charset="0"/>
              </a:defRPr>
            </a:lvl5pPr>
          </a:lstStyle>
          <a:p>
            <a:pPr lvl="0"/>
            <a:r>
              <a:rPr lang="en-US" dirty="0"/>
              <a:t>Click to add Section Title</a:t>
            </a:r>
          </a:p>
        </p:txBody>
      </p:sp>
      <p:sp>
        <p:nvSpPr>
          <p:cNvPr id="13" name="Text Placeholder 12">
            <a:extLst>
              <a:ext uri="{FF2B5EF4-FFF2-40B4-BE49-F238E27FC236}">
                <a16:creationId xmlns:a16="http://schemas.microsoft.com/office/drawing/2014/main" id="{27D47263-0D40-75CC-5922-4A601AEEAB42}"/>
              </a:ext>
            </a:extLst>
          </p:cNvPr>
          <p:cNvSpPr>
            <a:spLocks noGrp="1"/>
          </p:cNvSpPr>
          <p:nvPr>
            <p:ph type="body" sz="quarter" idx="14"/>
          </p:nvPr>
        </p:nvSpPr>
        <p:spPr>
          <a:xfrm>
            <a:off x="426186" y="2543175"/>
            <a:ext cx="2364639" cy="3514725"/>
          </a:xfrm>
        </p:spPr>
        <p:txBody>
          <a:bodyPr>
            <a:normAutofit/>
          </a:bodyPr>
          <a:lstStyle>
            <a:lvl1pPr marL="0" indent="0">
              <a:buNone/>
              <a:defRPr sz="2400">
                <a:solidFill>
                  <a:schemeClr val="bg1"/>
                </a:solidFill>
                <a:latin typeface="Franklin Gothic Book" panose="020B0503020102020204" pitchFamily="34" charset="0"/>
              </a:defRPr>
            </a:lvl1pPr>
            <a:lvl2pPr marL="457200" indent="0">
              <a:buNone/>
              <a:defRPr>
                <a:solidFill>
                  <a:schemeClr val="bg1"/>
                </a:solidFill>
                <a:latin typeface="Franklin Gothic Book" panose="020B0503020102020204" pitchFamily="34" charset="0"/>
              </a:defRPr>
            </a:lvl2pPr>
            <a:lvl3pPr marL="914400" indent="0">
              <a:buNone/>
              <a:defRPr>
                <a:solidFill>
                  <a:schemeClr val="bg1"/>
                </a:solidFill>
                <a:latin typeface="Franklin Gothic Book" panose="020B0503020102020204" pitchFamily="34" charset="0"/>
              </a:defRPr>
            </a:lvl3pPr>
            <a:lvl4pPr marL="1371600" indent="0">
              <a:buNone/>
              <a:defRPr>
                <a:solidFill>
                  <a:schemeClr val="bg1"/>
                </a:solidFill>
                <a:latin typeface="Franklin Gothic Book" panose="020B0503020102020204" pitchFamily="34" charset="0"/>
              </a:defRPr>
            </a:lvl4pPr>
            <a:lvl5pPr marL="1828800" indent="0">
              <a:buNone/>
              <a:defRPr>
                <a:solidFill>
                  <a:schemeClr val="bg1"/>
                </a:solidFill>
                <a:latin typeface="Franklin Gothic Book" panose="020B0503020102020204" pitchFamily="34" charset="0"/>
              </a:defRPr>
            </a:lvl5pPr>
          </a:lstStyle>
          <a:p>
            <a:pPr lvl="0"/>
            <a:r>
              <a:rPr lang="en-US" dirty="0"/>
              <a:t>Click to edit Master text styles</a:t>
            </a:r>
          </a:p>
        </p:txBody>
      </p:sp>
      <p:sp>
        <p:nvSpPr>
          <p:cNvPr id="12" name="Slide Number Placeholder 5">
            <a:extLst>
              <a:ext uri="{FF2B5EF4-FFF2-40B4-BE49-F238E27FC236}">
                <a16:creationId xmlns:a16="http://schemas.microsoft.com/office/drawing/2014/main" id="{9B7F6615-F728-9EBC-5541-ABEF96EB9DC4}"/>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4" name="Picture 13">
            <a:extLst>
              <a:ext uri="{FF2B5EF4-FFF2-40B4-BE49-F238E27FC236}">
                <a16:creationId xmlns:a16="http://schemas.microsoft.com/office/drawing/2014/main" id="{413098C6-7F23-FDFF-F7DD-6C18E8E25801}"/>
              </a:ext>
            </a:extLst>
          </p:cNvPr>
          <p:cNvPicPr>
            <a:picLocks noChangeAspect="1"/>
          </p:cNvPicPr>
          <p:nvPr userDrawn="1"/>
        </p:nvPicPr>
        <p:blipFill>
          <a:blip r:embed="rId2"/>
          <a:srcRect/>
          <a:stretch/>
        </p:blipFill>
        <p:spPr>
          <a:xfrm>
            <a:off x="8841092" y="6502858"/>
            <a:ext cx="2314114" cy="175692"/>
          </a:xfrm>
          <a:prstGeom prst="rect">
            <a:avLst/>
          </a:prstGeom>
        </p:spPr>
      </p:pic>
    </p:spTree>
    <p:extLst>
      <p:ext uri="{BB962C8B-B14F-4D97-AF65-F5344CB8AC3E}">
        <p14:creationId xmlns:p14="http://schemas.microsoft.com/office/powerpoint/2010/main" val="233602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Right Angle">
    <p:bg>
      <p:bgPr>
        <a:solidFill>
          <a:srgbClr val="2432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958922" y="1440862"/>
            <a:ext cx="6602858" cy="2387600"/>
          </a:xfrm>
        </p:spPr>
        <p:txBody>
          <a:bodyPr anchor="b"/>
          <a:lstStyle>
            <a:lvl1pPr algn="l">
              <a:defRPr sz="6000">
                <a:solidFill>
                  <a:schemeClr val="bg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958922" y="3920537"/>
            <a:ext cx="6602858" cy="1282084"/>
          </a:xfrm>
        </p:spPr>
        <p:txBody>
          <a:bodyPr/>
          <a:lstStyle>
            <a:lvl1pPr marL="0" indent="0" algn="l">
              <a:buNone/>
              <a:defRPr sz="240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12A3A568-F6DE-0CE8-3FC8-001FFD80A2F2}"/>
              </a:ext>
            </a:extLst>
          </p:cNvPr>
          <p:cNvSpPr>
            <a:spLocks noGrp="1"/>
          </p:cNvSpPr>
          <p:nvPr>
            <p:ph type="body" sz="quarter" idx="10" hasCustomPrompt="1"/>
          </p:nvPr>
        </p:nvSpPr>
        <p:spPr>
          <a:xfrm>
            <a:off x="958850" y="5602288"/>
            <a:ext cx="6602413" cy="714375"/>
          </a:xfrm>
        </p:spPr>
        <p:txBody>
          <a:bodyPr>
            <a:noAutofit/>
          </a:bodyPr>
          <a:lstStyle>
            <a:lvl1pPr marL="0" indent="0">
              <a:buNone/>
              <a:defRPr sz="1800" b="0" i="1">
                <a:solidFill>
                  <a:schemeClr val="bg1"/>
                </a:solidFill>
                <a:latin typeface="Franklin Gothic Book" panose="020B0503020102020204" pitchFamily="34" charset="0"/>
              </a:defRPr>
            </a:lvl1pPr>
            <a:lvl2pPr marL="457200" indent="0">
              <a:buNone/>
              <a:defRPr sz="1600" b="0" i="1">
                <a:latin typeface="Franklin Gothic Medium" panose="020B0603020102020204" pitchFamily="34" charset="0"/>
              </a:defRPr>
            </a:lvl2pPr>
            <a:lvl3pPr marL="914400" indent="0">
              <a:buNone/>
              <a:defRPr sz="1400" b="0" i="1">
                <a:latin typeface="Franklin Gothic Medium" panose="020B0603020102020204" pitchFamily="34" charset="0"/>
              </a:defRPr>
            </a:lvl3pPr>
            <a:lvl4pPr marL="1371600" indent="0">
              <a:buNone/>
              <a:defRPr sz="1200" b="0" i="1">
                <a:latin typeface="Franklin Gothic Medium" panose="020B0603020102020204" pitchFamily="34" charset="0"/>
              </a:defRPr>
            </a:lvl4pPr>
            <a:lvl5pPr marL="1828800" indent="0">
              <a:buNone/>
              <a:defRPr sz="1200" b="0" i="1">
                <a:latin typeface="Franklin Gothic Medium" panose="020B0603020102020204" pitchFamily="34" charset="0"/>
              </a:defRPr>
            </a:lvl5pPr>
          </a:lstStyle>
          <a:p>
            <a:pPr lvl="0"/>
            <a:r>
              <a:rPr lang="en-US" dirty="0"/>
              <a:t>Click to add date</a:t>
            </a:r>
          </a:p>
        </p:txBody>
      </p:sp>
      <p:sp>
        <p:nvSpPr>
          <p:cNvPr id="5" name="Manual Input 4">
            <a:extLst>
              <a:ext uri="{FF2B5EF4-FFF2-40B4-BE49-F238E27FC236}">
                <a16:creationId xmlns:a16="http://schemas.microsoft.com/office/drawing/2014/main" id="{2F30815D-AE74-01F6-3A80-862A56643AEB}"/>
              </a:ext>
            </a:extLst>
          </p:cNvPr>
          <p:cNvSpPr/>
          <p:nvPr userDrawn="1"/>
        </p:nvSpPr>
        <p:spPr>
          <a:xfrm rot="16200000">
            <a:off x="6705599" y="1371598"/>
            <a:ext cx="6858001" cy="4114800"/>
          </a:xfrm>
          <a:prstGeom prst="flowChartManualIn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528E61-7B8B-8B3A-353E-72865E6B413A}"/>
              </a:ext>
            </a:extLst>
          </p:cNvPr>
          <p:cNvSpPr txBox="1"/>
          <p:nvPr userDrawn="1"/>
        </p:nvSpPr>
        <p:spPr>
          <a:xfrm>
            <a:off x="8776607" y="788685"/>
            <a:ext cx="3725333" cy="2031325"/>
          </a:xfrm>
          <a:prstGeom prst="rect">
            <a:avLst/>
          </a:prstGeom>
          <a:noFill/>
        </p:spPr>
        <p:txBody>
          <a:bodyPr wrap="square" rtlCol="0">
            <a:spAutoFit/>
          </a:bodyPr>
          <a:lstStyle/>
          <a:p>
            <a:r>
              <a:rPr lang="en-US" sz="1800" kern="1200" dirty="0">
                <a:solidFill>
                  <a:srgbClr val="EFF2F8"/>
                </a:solidFill>
                <a:effectLst/>
                <a:latin typeface="Franklin Gothic Book" panose="020B0503020102020204" pitchFamily="34" charset="0"/>
                <a:ea typeface="+mn-ea"/>
                <a:cs typeface="+mn-cs"/>
              </a:rPr>
              <a:t>TEACHING AND</a:t>
            </a:r>
          </a:p>
          <a:p>
            <a:r>
              <a:rPr lang="en-US" sz="1800" kern="1200" dirty="0">
                <a:solidFill>
                  <a:srgbClr val="EFF2F8"/>
                </a:solidFill>
                <a:effectLst/>
                <a:latin typeface="Franklin Gothic Book" panose="020B0503020102020204" pitchFamily="34" charset="0"/>
                <a:ea typeface="+mn-ea"/>
                <a:cs typeface="+mn-cs"/>
              </a:rPr>
              <a:t>PRACTICING</a:t>
            </a:r>
          </a:p>
          <a:p>
            <a:r>
              <a:rPr lang="en-US" sz="1800" kern="1200" dirty="0">
                <a:solidFill>
                  <a:srgbClr val="EFF2F8"/>
                </a:solidFill>
                <a:effectLst/>
                <a:latin typeface="Franklin Gothic Book" panose="020B0503020102020204" pitchFamily="34" charset="0"/>
                <a:ea typeface="+mn-ea"/>
                <a:cs typeface="+mn-cs"/>
              </a:rPr>
              <a:t>RESPONSIBLE</a:t>
            </a:r>
          </a:p>
          <a:p>
            <a:r>
              <a:rPr lang="en-US" sz="1800" kern="1200" dirty="0">
                <a:solidFill>
                  <a:srgbClr val="EFF2F8"/>
                </a:solidFill>
                <a:effectLst/>
                <a:latin typeface="Franklin Gothic Book" panose="020B0503020102020204" pitchFamily="34" charset="0"/>
                <a:ea typeface="+mn-ea"/>
                <a:cs typeface="+mn-cs"/>
              </a:rPr>
              <a:t>DATA SCIENCE</a:t>
            </a:r>
          </a:p>
          <a:p>
            <a:r>
              <a:rPr lang="en-US" sz="1800" kern="1200" dirty="0">
                <a:solidFill>
                  <a:srgbClr val="EFF2F8"/>
                </a:solidFill>
                <a:effectLst/>
                <a:latin typeface="Franklin Gothic Book" panose="020B0503020102020204" pitchFamily="34" charset="0"/>
                <a:ea typeface="+mn-ea"/>
                <a:cs typeface="+mn-cs"/>
              </a:rPr>
              <a:t>FOR THE</a:t>
            </a:r>
          </a:p>
          <a:p>
            <a:r>
              <a:rPr lang="en-US" sz="1800" kern="1200" dirty="0">
                <a:solidFill>
                  <a:srgbClr val="EFF2F8"/>
                </a:solidFill>
                <a:effectLst/>
                <a:latin typeface="Franklin Gothic Book" panose="020B0503020102020204" pitchFamily="34" charset="0"/>
                <a:ea typeface="+mn-ea"/>
                <a:cs typeface="+mn-cs"/>
              </a:rPr>
              <a:t>COMMON GOOD</a:t>
            </a:r>
          </a:p>
          <a:p>
            <a:endParaRPr lang="en-US" dirty="0">
              <a:solidFill>
                <a:srgbClr val="EFF2F8"/>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78774C25-02F9-4621-C5E0-AE5C8646500C}"/>
              </a:ext>
            </a:extLst>
          </p:cNvPr>
          <p:cNvSpPr txBox="1"/>
          <p:nvPr userDrawn="1"/>
        </p:nvSpPr>
        <p:spPr>
          <a:xfrm rot="16200000">
            <a:off x="7534970" y="1992668"/>
            <a:ext cx="6858004" cy="2456057"/>
          </a:xfrm>
          <a:prstGeom prst="rect">
            <a:avLst/>
          </a:prstGeom>
          <a:noFill/>
        </p:spPr>
        <p:txBody>
          <a:bodyPr wrap="square" rtlCol="0">
            <a:spAutoFit/>
          </a:bodyPr>
          <a:lstStyle/>
          <a:p>
            <a:pPr>
              <a:lnSpc>
                <a:spcPct val="80000"/>
              </a:lnSpc>
            </a:pPr>
            <a:r>
              <a:rPr lang="en-US" sz="9600" b="1" i="0" spc="300" dirty="0">
                <a:solidFill>
                  <a:srgbClr val="EFF2F8"/>
                </a:solidFill>
                <a:latin typeface="Franklin Gothic Demi Cond" panose="020B0603020102020204" pitchFamily="34" charset="0"/>
              </a:rPr>
              <a:t>DATA SCIENCE</a:t>
            </a:r>
          </a:p>
        </p:txBody>
      </p:sp>
      <p:pic>
        <p:nvPicPr>
          <p:cNvPr id="6" name="Graphic 5">
            <a:extLst>
              <a:ext uri="{FF2B5EF4-FFF2-40B4-BE49-F238E27FC236}">
                <a16:creationId xmlns:a16="http://schemas.microsoft.com/office/drawing/2014/main" id="{05B55F96-ABFA-0CEB-D5E2-B1DC82BAE1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487" y="668199"/>
            <a:ext cx="4512010" cy="320759"/>
          </a:xfrm>
          <a:prstGeom prst="rect">
            <a:avLst/>
          </a:prstGeom>
        </p:spPr>
      </p:pic>
    </p:spTree>
    <p:extLst>
      <p:ext uri="{BB962C8B-B14F-4D97-AF65-F5344CB8AC3E}">
        <p14:creationId xmlns:p14="http://schemas.microsoft.com/office/powerpoint/2010/main" val="118503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EFF2F8"/>
        </a:solidFill>
        <a:effectLst/>
      </p:bgPr>
    </p:bg>
    <p:spTree>
      <p:nvGrpSpPr>
        <p:cNvPr id="1" name=""/>
        <p:cNvGrpSpPr/>
        <p:nvPr/>
      </p:nvGrpSpPr>
      <p:grpSpPr>
        <a:xfrm>
          <a:off x="0" y="0"/>
          <a:ext cx="0" cy="0"/>
          <a:chOff x="0" y="0"/>
          <a:chExt cx="0" cy="0"/>
        </a:xfrm>
      </p:grpSpPr>
      <p:pic>
        <p:nvPicPr>
          <p:cNvPr id="5" name="Picture 4" descr="A group of people looking at a computer&#10;&#10;AI-generated content may be incorrect.">
            <a:extLst>
              <a:ext uri="{FF2B5EF4-FFF2-40B4-BE49-F238E27FC236}">
                <a16:creationId xmlns:a16="http://schemas.microsoft.com/office/drawing/2014/main" id="{40BFFB97-747B-D055-D5D7-4988C4B83CE3}"/>
              </a:ext>
            </a:extLst>
          </p:cNvPr>
          <p:cNvPicPr>
            <a:picLocks noChangeAspect="1"/>
          </p:cNvPicPr>
          <p:nvPr userDrawn="1"/>
        </p:nvPicPr>
        <p:blipFill>
          <a:blip r:embed="rId2" cstate="print">
            <a:extLst>
              <a:ext uri="{28A0092B-C50C-407E-A947-70E740481C1C}">
                <a14:useLocalDpi xmlns:a14="http://schemas.microsoft.com/office/drawing/2010/main"/>
              </a:ext>
            </a:extLst>
          </a:blip>
          <a:srcRect t="11003" b="4621"/>
          <a:stretch>
            <a:fillRect/>
          </a:stretch>
        </p:blipFill>
        <p:spPr>
          <a:xfrm>
            <a:off x="0" y="-1"/>
            <a:ext cx="12192000" cy="6858001"/>
          </a:xfrm>
          <a:prstGeom prst="rect">
            <a:avLst/>
          </a:prstGeom>
        </p:spPr>
      </p:pic>
      <p:sp>
        <p:nvSpPr>
          <p:cNvPr id="11" name="Rectangle 10">
            <a:extLst>
              <a:ext uri="{FF2B5EF4-FFF2-40B4-BE49-F238E27FC236}">
                <a16:creationId xmlns:a16="http://schemas.microsoft.com/office/drawing/2014/main" id="{24FEDE57-E835-D804-B4AD-AF2170C1B483}"/>
              </a:ext>
            </a:extLst>
          </p:cNvPr>
          <p:cNvSpPr/>
          <p:nvPr userDrawn="1"/>
        </p:nvSpPr>
        <p:spPr>
          <a:xfrm>
            <a:off x="0" y="-2"/>
            <a:ext cx="7609114" cy="6858001"/>
          </a:xfrm>
          <a:prstGeom prst="rect">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77B9B3AF-87F5-FFEC-2574-5B8208DAF6C2}"/>
              </a:ext>
            </a:extLst>
          </p:cNvPr>
          <p:cNvSpPr/>
          <p:nvPr userDrawn="1"/>
        </p:nvSpPr>
        <p:spPr>
          <a:xfrm rot="5400000">
            <a:off x="4898570" y="2710542"/>
            <a:ext cx="6858002" cy="1436914"/>
          </a:xfrm>
          <a:prstGeom prst="triangle">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549058" y="4230780"/>
            <a:ext cx="5546942" cy="1282084"/>
          </a:xfrm>
        </p:spPr>
        <p:txBody>
          <a:bodyPr/>
          <a:lstStyle>
            <a:lvl1pPr marL="0" indent="0" algn="l">
              <a:buNone/>
              <a:defRPr sz="240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549058" y="1751105"/>
            <a:ext cx="5546942" cy="2387600"/>
          </a:xfrm>
        </p:spPr>
        <p:txBody>
          <a:bodyPr anchor="b"/>
          <a:lstStyle>
            <a:lvl1pPr algn="l">
              <a:defRPr sz="6000">
                <a:solidFill>
                  <a:schemeClr val="bg1"/>
                </a:solidFill>
                <a:latin typeface="Franklin Gothic Medium" panose="020B0603020102020204" pitchFamily="34" charset="0"/>
              </a:defRPr>
            </a:lvl1pPr>
          </a:lstStyle>
          <a:p>
            <a:r>
              <a:rPr lang="en-US" dirty="0"/>
              <a:t>Click to edit Master title style</a:t>
            </a:r>
          </a:p>
        </p:txBody>
      </p:sp>
      <p:grpSp>
        <p:nvGrpSpPr>
          <p:cNvPr id="25" name="Group 24">
            <a:extLst>
              <a:ext uri="{FF2B5EF4-FFF2-40B4-BE49-F238E27FC236}">
                <a16:creationId xmlns:a16="http://schemas.microsoft.com/office/drawing/2014/main" id="{C23C4FEA-B176-282D-4F16-1B7692B94A80}"/>
              </a:ext>
            </a:extLst>
          </p:cNvPr>
          <p:cNvGrpSpPr/>
          <p:nvPr userDrawn="1"/>
        </p:nvGrpSpPr>
        <p:grpSpPr>
          <a:xfrm>
            <a:off x="6906988" y="-2"/>
            <a:ext cx="1518557" cy="6858000"/>
            <a:chOff x="6809014" y="-2"/>
            <a:chExt cx="1518557" cy="6858000"/>
          </a:xfrm>
        </p:grpSpPr>
        <p:cxnSp>
          <p:nvCxnSpPr>
            <p:cNvPr id="20" name="Straight Connector 19">
              <a:extLst>
                <a:ext uri="{FF2B5EF4-FFF2-40B4-BE49-F238E27FC236}">
                  <a16:creationId xmlns:a16="http://schemas.microsoft.com/office/drawing/2014/main" id="{747AEFD4-EA2C-B035-9CAA-514134E0D415}"/>
                </a:ext>
              </a:extLst>
            </p:cNvPr>
            <p:cNvCxnSpPr>
              <a:cxnSpLocks/>
            </p:cNvCxnSpPr>
            <p:nvPr userDrawn="1"/>
          </p:nvCxnSpPr>
          <p:spPr>
            <a:xfrm>
              <a:off x="6809014" y="-2"/>
              <a:ext cx="1518557" cy="3429002"/>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998AC4D-8533-95AC-1245-61EC8997B8A2}"/>
                </a:ext>
              </a:extLst>
            </p:cNvPr>
            <p:cNvCxnSpPr>
              <a:cxnSpLocks/>
            </p:cNvCxnSpPr>
            <p:nvPr userDrawn="1"/>
          </p:nvCxnSpPr>
          <p:spPr>
            <a:xfrm flipH="1">
              <a:off x="6896100" y="3428998"/>
              <a:ext cx="1431471" cy="3429000"/>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603267F2-1F3B-05E7-216B-D5716BF94BAB}"/>
              </a:ext>
            </a:extLst>
          </p:cNvPr>
          <p:cNvGrpSpPr/>
          <p:nvPr userDrawn="1"/>
        </p:nvGrpSpPr>
        <p:grpSpPr>
          <a:xfrm>
            <a:off x="6275617" y="5762"/>
            <a:ext cx="1518557" cy="6858000"/>
            <a:chOff x="6809014" y="-2"/>
            <a:chExt cx="1518557" cy="6858000"/>
          </a:xfrm>
        </p:grpSpPr>
        <p:cxnSp>
          <p:nvCxnSpPr>
            <p:cNvPr id="27" name="Straight Connector 26">
              <a:extLst>
                <a:ext uri="{FF2B5EF4-FFF2-40B4-BE49-F238E27FC236}">
                  <a16:creationId xmlns:a16="http://schemas.microsoft.com/office/drawing/2014/main" id="{D33929F5-C637-4F32-BE44-F65D636B5FCC}"/>
                </a:ext>
              </a:extLst>
            </p:cNvPr>
            <p:cNvCxnSpPr>
              <a:cxnSpLocks/>
            </p:cNvCxnSpPr>
            <p:nvPr userDrawn="1"/>
          </p:nvCxnSpPr>
          <p:spPr>
            <a:xfrm>
              <a:off x="6809014" y="-2"/>
              <a:ext cx="1518557" cy="3429002"/>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1924821-E899-F4E1-B92F-99DFBE754BCD}"/>
                </a:ext>
              </a:extLst>
            </p:cNvPr>
            <p:cNvCxnSpPr>
              <a:cxnSpLocks/>
            </p:cNvCxnSpPr>
            <p:nvPr userDrawn="1"/>
          </p:nvCxnSpPr>
          <p:spPr>
            <a:xfrm flipH="1">
              <a:off x="6896100" y="3428998"/>
              <a:ext cx="1431471" cy="3429000"/>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F60D2A2-B8DB-2E40-B977-1F91456B498E}"/>
              </a:ext>
            </a:extLst>
          </p:cNvPr>
          <p:cNvGrpSpPr/>
          <p:nvPr userDrawn="1"/>
        </p:nvGrpSpPr>
        <p:grpSpPr>
          <a:xfrm>
            <a:off x="8096246" y="2881"/>
            <a:ext cx="1518557" cy="6858000"/>
            <a:chOff x="6809014" y="-2"/>
            <a:chExt cx="1518557" cy="6858000"/>
          </a:xfrm>
        </p:grpSpPr>
        <p:cxnSp>
          <p:nvCxnSpPr>
            <p:cNvPr id="30" name="Straight Connector 29">
              <a:extLst>
                <a:ext uri="{FF2B5EF4-FFF2-40B4-BE49-F238E27FC236}">
                  <a16:creationId xmlns:a16="http://schemas.microsoft.com/office/drawing/2014/main" id="{5CE68AE6-8A5D-9A97-E80B-CCA2A4DBA69F}"/>
                </a:ext>
              </a:extLst>
            </p:cNvPr>
            <p:cNvCxnSpPr>
              <a:cxnSpLocks/>
            </p:cNvCxnSpPr>
            <p:nvPr userDrawn="1"/>
          </p:nvCxnSpPr>
          <p:spPr>
            <a:xfrm>
              <a:off x="6809014" y="-2"/>
              <a:ext cx="1518557" cy="3429002"/>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69955A2-DF3A-1682-ECCB-ACF86CF3A994}"/>
                </a:ext>
              </a:extLst>
            </p:cNvPr>
            <p:cNvCxnSpPr>
              <a:cxnSpLocks/>
            </p:cNvCxnSpPr>
            <p:nvPr userDrawn="1"/>
          </p:nvCxnSpPr>
          <p:spPr>
            <a:xfrm flipH="1">
              <a:off x="6896100" y="3428998"/>
              <a:ext cx="1431471" cy="3429000"/>
            </a:xfrm>
            <a:prstGeom prst="line">
              <a:avLst/>
            </a:prstGeom>
            <a:ln>
              <a:solidFill>
                <a:schemeClr val="bg1">
                  <a:alpha val="3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242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2432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2786063" y="1825624"/>
            <a:ext cx="8373824" cy="4371503"/>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A10F9948-51D3-6E2A-AD35-2D00426C4D0E}"/>
              </a:ext>
            </a:extLst>
          </p:cNvPr>
          <p:cNvPicPr>
            <a:picLocks noChangeAspect="1"/>
          </p:cNvPicPr>
          <p:nvPr userDrawn="1"/>
        </p:nvPicPr>
        <p:blipFill>
          <a:blip r:embed="rId2">
            <a:alphaModFix amt="30000"/>
          </a:blip>
          <a:srcRect t="62" b="50000"/>
          <a:stretch>
            <a:fillRect/>
          </a:stretch>
        </p:blipFill>
        <p:spPr>
          <a:xfrm rot="5400000">
            <a:off x="-1094244" y="2744912"/>
            <a:ext cx="4371502" cy="2183019"/>
          </a:xfrm>
          <a:prstGeom prst="rect">
            <a:avLst/>
          </a:prstGeom>
        </p:spPr>
      </p:pic>
      <p:pic>
        <p:nvPicPr>
          <p:cNvPr id="11" name="Picture 10">
            <a:extLst>
              <a:ext uri="{FF2B5EF4-FFF2-40B4-BE49-F238E27FC236}">
                <a16:creationId xmlns:a16="http://schemas.microsoft.com/office/drawing/2014/main" id="{89875C10-861E-586B-AC47-279490C25990}"/>
              </a:ext>
            </a:extLst>
          </p:cNvPr>
          <p:cNvPicPr>
            <a:picLocks noChangeAspect="1"/>
          </p:cNvPicPr>
          <p:nvPr userDrawn="1"/>
        </p:nvPicPr>
        <p:blipFill>
          <a:blip r:embed="rId3"/>
          <a:srcRect/>
          <a:stretch/>
        </p:blipFill>
        <p:spPr>
          <a:xfrm>
            <a:off x="8841092" y="6502858"/>
            <a:ext cx="2314114" cy="175692"/>
          </a:xfrm>
          <a:prstGeom prst="rect">
            <a:avLst/>
          </a:prstGeom>
        </p:spPr>
      </p:pic>
      <p:sp>
        <p:nvSpPr>
          <p:cNvPr id="13" name="Slide Number Placeholder 5">
            <a:extLst>
              <a:ext uri="{FF2B5EF4-FFF2-40B4-BE49-F238E27FC236}">
                <a16:creationId xmlns:a16="http://schemas.microsoft.com/office/drawing/2014/main" id="{46A2DE2D-A029-C1CF-3D7D-A51FAFE60FE3}"/>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274687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Burst">
    <p:bg>
      <p:bgPr>
        <a:solidFill>
          <a:srgbClr val="24323E"/>
        </a:solidFill>
        <a:effectLst/>
      </p:bgPr>
    </p:bg>
    <p:spTree>
      <p:nvGrpSpPr>
        <p:cNvPr id="1" name=""/>
        <p:cNvGrpSpPr/>
        <p:nvPr/>
      </p:nvGrpSpPr>
      <p:grpSpPr>
        <a:xfrm>
          <a:off x="0" y="0"/>
          <a:ext cx="0" cy="0"/>
          <a:chOff x="0" y="0"/>
          <a:chExt cx="0" cy="0"/>
        </a:xfrm>
      </p:grpSpPr>
      <p:pic>
        <p:nvPicPr>
          <p:cNvPr id="13" name="Picture 12" descr="A circular design with dots&#10;&#10;AI-generated content may be incorrect.">
            <a:extLst>
              <a:ext uri="{FF2B5EF4-FFF2-40B4-BE49-F238E27FC236}">
                <a16:creationId xmlns:a16="http://schemas.microsoft.com/office/drawing/2014/main" id="{F1F18570-F058-0CC5-2C59-E196DD943E4E}"/>
              </a:ext>
            </a:extLst>
          </p:cNvPr>
          <p:cNvPicPr>
            <a:picLocks noChangeAspect="1"/>
          </p:cNvPicPr>
          <p:nvPr userDrawn="1"/>
        </p:nvPicPr>
        <p:blipFill>
          <a:blip r:embed="rId2">
            <a:alphaModFix amt="10000"/>
          </a:blip>
          <a:srcRect r="38599" b="39162"/>
          <a:stretch>
            <a:fillRect/>
          </a:stretch>
        </p:blipFill>
        <p:spPr>
          <a:xfrm>
            <a:off x="7298268" y="2022079"/>
            <a:ext cx="4893732" cy="4835921"/>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5"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10124301" cy="427513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F2AE3D9F-FE7C-3CDF-8711-582A09C031CC}"/>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1" name="Picture 10">
            <a:extLst>
              <a:ext uri="{FF2B5EF4-FFF2-40B4-BE49-F238E27FC236}">
                <a16:creationId xmlns:a16="http://schemas.microsoft.com/office/drawing/2014/main" id="{04005FF0-7ABE-C556-1F01-383F191340A4}"/>
              </a:ext>
            </a:extLst>
          </p:cNvPr>
          <p:cNvPicPr>
            <a:picLocks noChangeAspect="1"/>
          </p:cNvPicPr>
          <p:nvPr userDrawn="1"/>
        </p:nvPicPr>
        <p:blipFill>
          <a:blip r:embed="rId3"/>
          <a:srcRect/>
          <a:stretch/>
        </p:blipFill>
        <p:spPr>
          <a:xfrm>
            <a:off x="8841092" y="6502858"/>
            <a:ext cx="2314114" cy="175692"/>
          </a:xfrm>
          <a:prstGeom prst="rect">
            <a:avLst/>
          </a:prstGeom>
        </p:spPr>
      </p:pic>
    </p:spTree>
    <p:extLst>
      <p:ext uri="{BB962C8B-B14F-4D97-AF65-F5344CB8AC3E}">
        <p14:creationId xmlns:p14="http://schemas.microsoft.com/office/powerpoint/2010/main" val="364934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2432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5" y="365126"/>
            <a:ext cx="10124301"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10124301" cy="4275138"/>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93C1BD90-02E3-0C5E-4CC2-5CD81AD12AB1}"/>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5" name="Picture 4">
            <a:extLst>
              <a:ext uri="{FF2B5EF4-FFF2-40B4-BE49-F238E27FC236}">
                <a16:creationId xmlns:a16="http://schemas.microsoft.com/office/drawing/2014/main" id="{63EE5EA2-AD24-82CC-41CA-056A42C3C3C6}"/>
              </a:ext>
            </a:extLst>
          </p:cNvPr>
          <p:cNvPicPr>
            <a:picLocks noChangeAspect="1"/>
          </p:cNvPicPr>
          <p:nvPr userDrawn="1"/>
        </p:nvPicPr>
        <p:blipFill>
          <a:blip r:embed="rId2"/>
          <a:srcRect/>
          <a:stretch/>
        </p:blipFill>
        <p:spPr>
          <a:xfrm>
            <a:off x="8841092" y="6502858"/>
            <a:ext cx="2314114" cy="175692"/>
          </a:xfrm>
          <a:prstGeom prst="rect">
            <a:avLst/>
          </a:prstGeom>
        </p:spPr>
      </p:pic>
    </p:spTree>
    <p:extLst>
      <p:ext uri="{BB962C8B-B14F-4D97-AF65-F5344CB8AC3E}">
        <p14:creationId xmlns:p14="http://schemas.microsoft.com/office/powerpoint/2010/main" val="411345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Right Angle">
    <p:bg>
      <p:bgPr>
        <a:solidFill>
          <a:srgbClr val="24323E"/>
        </a:solidFill>
        <a:effectLst/>
      </p:bgPr>
    </p:bg>
    <p:spTree>
      <p:nvGrpSpPr>
        <p:cNvPr id="1" name=""/>
        <p:cNvGrpSpPr/>
        <p:nvPr/>
      </p:nvGrpSpPr>
      <p:grpSpPr>
        <a:xfrm>
          <a:off x="0" y="0"/>
          <a:ext cx="0" cy="0"/>
          <a:chOff x="0" y="0"/>
          <a:chExt cx="0" cy="0"/>
        </a:xfrm>
      </p:grpSpPr>
      <p:sp>
        <p:nvSpPr>
          <p:cNvPr id="5" name="Manual Input 4">
            <a:extLst>
              <a:ext uri="{FF2B5EF4-FFF2-40B4-BE49-F238E27FC236}">
                <a16:creationId xmlns:a16="http://schemas.microsoft.com/office/drawing/2014/main" id="{AFCE571F-04F7-4F29-625F-A26C90F5034C}"/>
              </a:ext>
            </a:extLst>
          </p:cNvPr>
          <p:cNvSpPr/>
          <p:nvPr userDrawn="1"/>
        </p:nvSpPr>
        <p:spPr>
          <a:xfrm rot="16200000">
            <a:off x="7815943" y="2481943"/>
            <a:ext cx="6857999" cy="1894114"/>
          </a:xfrm>
          <a:prstGeom prst="flowChartManualInp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ircular pattern of small dots&#10;&#10;AI-generated content may be incorrect.">
            <a:extLst>
              <a:ext uri="{FF2B5EF4-FFF2-40B4-BE49-F238E27FC236}">
                <a16:creationId xmlns:a16="http://schemas.microsoft.com/office/drawing/2014/main" id="{04541E32-0A1A-4AE4-C0F9-7DFE648EDBB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t="2" r="27628" b="-7571"/>
          <a:stretch>
            <a:fillRect/>
          </a:stretch>
        </p:blipFill>
        <p:spPr>
          <a:xfrm>
            <a:off x="9621275" y="-1843476"/>
            <a:ext cx="3923083" cy="5831063"/>
          </a:xfrm>
          <a:prstGeom prst="rect">
            <a:avLst/>
          </a:prstGeom>
        </p:spPr>
      </p:pic>
      <p:sp>
        <p:nvSpPr>
          <p:cNvPr id="14" name="Manual Input 13">
            <a:extLst>
              <a:ext uri="{FF2B5EF4-FFF2-40B4-BE49-F238E27FC236}">
                <a16:creationId xmlns:a16="http://schemas.microsoft.com/office/drawing/2014/main" id="{47A62EC5-7B74-90C6-2AB8-EF95C0120E09}"/>
              </a:ext>
            </a:extLst>
          </p:cNvPr>
          <p:cNvSpPr/>
          <p:nvPr userDrawn="1"/>
        </p:nvSpPr>
        <p:spPr>
          <a:xfrm rot="16200000" flipH="1" flipV="1">
            <a:off x="6368932" y="2481943"/>
            <a:ext cx="6857999" cy="1894114"/>
          </a:xfrm>
          <a:prstGeom prst="flowChartManualInput">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6" y="365126"/>
            <a:ext cx="8809639"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7" y="1825625"/>
            <a:ext cx="8809639" cy="4321987"/>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CCA63409-3751-6B01-34F8-D1E58F131D67}"/>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210299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Left Angle">
    <p:bg>
      <p:bgPr>
        <a:solidFill>
          <a:srgbClr val="24323E"/>
        </a:solidFill>
        <a:effectLst/>
      </p:bgPr>
    </p:bg>
    <p:spTree>
      <p:nvGrpSpPr>
        <p:cNvPr id="1" name=""/>
        <p:cNvGrpSpPr/>
        <p:nvPr/>
      </p:nvGrpSpPr>
      <p:grpSpPr>
        <a:xfrm>
          <a:off x="0" y="0"/>
          <a:ext cx="0" cy="0"/>
          <a:chOff x="0" y="0"/>
          <a:chExt cx="0" cy="0"/>
        </a:xfrm>
      </p:grpSpPr>
      <p:sp>
        <p:nvSpPr>
          <p:cNvPr id="8" name="Manual Input 7">
            <a:extLst>
              <a:ext uri="{FF2B5EF4-FFF2-40B4-BE49-F238E27FC236}">
                <a16:creationId xmlns:a16="http://schemas.microsoft.com/office/drawing/2014/main" id="{01D1C328-5D72-5E9C-0C39-A48883D31208}"/>
              </a:ext>
            </a:extLst>
          </p:cNvPr>
          <p:cNvSpPr/>
          <p:nvPr userDrawn="1"/>
        </p:nvSpPr>
        <p:spPr>
          <a:xfrm rot="5400000" flipH="1">
            <a:off x="-2481942" y="2481943"/>
            <a:ext cx="6857999" cy="1894114"/>
          </a:xfrm>
          <a:prstGeom prst="flowChartManualInput">
            <a:avLst/>
          </a:prstGeom>
          <a:solidFill>
            <a:srgbClr val="E572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circular pattern of small dots&#10;&#10;AI-generated content may be incorrect.">
            <a:extLst>
              <a:ext uri="{FF2B5EF4-FFF2-40B4-BE49-F238E27FC236}">
                <a16:creationId xmlns:a16="http://schemas.microsoft.com/office/drawing/2014/main" id="{4E6AAA5F-40A6-288F-99E2-A893BC2D6C2C}"/>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rcRect t="2" r="-768" b="-7571"/>
          <a:stretch>
            <a:fillRect/>
          </a:stretch>
        </p:blipFill>
        <p:spPr>
          <a:xfrm>
            <a:off x="-2272351" y="-1353647"/>
            <a:ext cx="4544701" cy="4851405"/>
          </a:xfrm>
          <a:prstGeom prst="rect">
            <a:avLst/>
          </a:prstGeom>
        </p:spPr>
      </p:pic>
      <p:sp>
        <p:nvSpPr>
          <p:cNvPr id="11" name="Slide Number Placeholder 5">
            <a:extLst>
              <a:ext uri="{FF2B5EF4-FFF2-40B4-BE49-F238E27FC236}">
                <a16:creationId xmlns:a16="http://schemas.microsoft.com/office/drawing/2014/main" id="{679811F3-0C98-8EAF-F982-2286DBF58DAF}"/>
              </a:ext>
            </a:extLst>
          </p:cNvPr>
          <p:cNvSpPr>
            <a:spLocks noGrp="1"/>
          </p:cNvSpPr>
          <p:nvPr userDrawn="1">
            <p:ph type="sldNum" sz="quarter" idx="12"/>
          </p:nvPr>
        </p:nvSpPr>
        <p:spPr>
          <a:xfrm>
            <a:off x="11256141" y="633670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Parallelogram 8">
            <a:extLst>
              <a:ext uri="{FF2B5EF4-FFF2-40B4-BE49-F238E27FC236}">
                <a16:creationId xmlns:a16="http://schemas.microsoft.com/office/drawing/2014/main" id="{2E5C4C6C-5285-ADD6-2E01-DBEE45CE7D4F}"/>
              </a:ext>
            </a:extLst>
          </p:cNvPr>
          <p:cNvSpPr/>
          <p:nvPr userDrawn="1"/>
        </p:nvSpPr>
        <p:spPr>
          <a:xfrm>
            <a:off x="900614" y="0"/>
            <a:ext cx="3169728" cy="6874329"/>
          </a:xfrm>
          <a:prstGeom prst="parallelogram">
            <a:avLst>
              <a:gd name="adj" fmla="val 30920"/>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userDrawn="1">
            <p:ph type="title"/>
          </p:nvPr>
        </p:nvSpPr>
        <p:spPr>
          <a:xfrm>
            <a:off x="2219677" y="365126"/>
            <a:ext cx="8929393"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userDrawn="1">
            <p:ph idx="1"/>
          </p:nvPr>
        </p:nvSpPr>
        <p:spPr>
          <a:xfrm>
            <a:off x="2219677" y="1825624"/>
            <a:ext cx="8929393" cy="4217989"/>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611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Lights">
    <p:bg>
      <p:bgPr>
        <a:solidFill>
          <a:srgbClr val="24323E"/>
        </a:solidFill>
        <a:effectLst/>
      </p:bgPr>
    </p:bg>
    <p:spTree>
      <p:nvGrpSpPr>
        <p:cNvPr id="1" name=""/>
        <p:cNvGrpSpPr/>
        <p:nvPr/>
      </p:nvGrpSpPr>
      <p:grpSpPr>
        <a:xfrm>
          <a:off x="0" y="0"/>
          <a:ext cx="0" cy="0"/>
          <a:chOff x="0" y="0"/>
          <a:chExt cx="0" cy="0"/>
        </a:xfrm>
      </p:grpSpPr>
      <p:pic>
        <p:nvPicPr>
          <p:cNvPr id="7" name="Picture 6" descr="A group of people looking at a computer&#10;&#10;AI-generated content may be incorrect.">
            <a:extLst>
              <a:ext uri="{FF2B5EF4-FFF2-40B4-BE49-F238E27FC236}">
                <a16:creationId xmlns:a16="http://schemas.microsoft.com/office/drawing/2014/main" id="{B48D02D5-646E-3E29-99D9-E583C6A7FD42}"/>
              </a:ext>
            </a:extLst>
          </p:cNvPr>
          <p:cNvPicPr>
            <a:picLocks noChangeAspect="1"/>
          </p:cNvPicPr>
          <p:nvPr userDrawn="1"/>
        </p:nvPicPr>
        <p:blipFill>
          <a:blip r:embed="rId2" cstate="print">
            <a:extLst>
              <a:ext uri="{28A0092B-C50C-407E-A947-70E740481C1C}">
                <a14:useLocalDpi xmlns:a14="http://schemas.microsoft.com/office/drawing/2010/main"/>
              </a:ext>
            </a:extLst>
          </a:blip>
          <a:srcRect l="74180"/>
          <a:stretch>
            <a:fillRect/>
          </a:stretch>
        </p:blipFill>
        <p:spPr>
          <a:xfrm>
            <a:off x="9535886" y="0"/>
            <a:ext cx="2656113" cy="6858000"/>
          </a:xfrm>
          <a:prstGeom prst="rect">
            <a:avLst/>
          </a:prstGeom>
        </p:spPr>
      </p:pic>
      <p:sp>
        <p:nvSpPr>
          <p:cNvPr id="5" name="Parallelogram 4">
            <a:extLst>
              <a:ext uri="{FF2B5EF4-FFF2-40B4-BE49-F238E27FC236}">
                <a16:creationId xmlns:a16="http://schemas.microsoft.com/office/drawing/2014/main" id="{A5D91B03-48D8-58D6-0771-B2E0B1484F00}"/>
              </a:ext>
            </a:extLst>
          </p:cNvPr>
          <p:cNvSpPr/>
          <p:nvPr userDrawn="1"/>
        </p:nvSpPr>
        <p:spPr>
          <a:xfrm flipH="1">
            <a:off x="8476000" y="0"/>
            <a:ext cx="2251990" cy="6858000"/>
          </a:xfrm>
          <a:prstGeom prst="parallelogram">
            <a:avLst>
              <a:gd name="adj" fmla="val 46433"/>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8163498" cy="706930"/>
          </a:xfrm>
        </p:spPr>
        <p:txBody>
          <a:bodyPr anchor="t" anchorCtr="0">
            <a:noAutofit/>
          </a:bodyPr>
          <a:lstStyle>
            <a:lvl1pPr>
              <a:defRPr>
                <a:solidFill>
                  <a:schemeClr val="bg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8163498" cy="4260850"/>
          </a:xfrm>
        </p:spPr>
        <p:txBody>
          <a:bodyPr>
            <a:noAutofit/>
          </a:bodyPr>
          <a:lstStyle>
            <a:lvl1pPr>
              <a:spcBef>
                <a:spcPts val="0"/>
              </a:spcBef>
              <a:spcAft>
                <a:spcPts val="1800"/>
              </a:spcAft>
              <a:buClr>
                <a:schemeClr val="accent1"/>
              </a:buClr>
              <a:defRPr sz="2400">
                <a:solidFill>
                  <a:schemeClr val="bg1"/>
                </a:solidFill>
                <a:latin typeface="Franklin Gothic Book" panose="020B0503020102020204" pitchFamily="34" charset="0"/>
              </a:defRPr>
            </a:lvl1pPr>
            <a:lvl2pPr>
              <a:spcBef>
                <a:spcPts val="0"/>
              </a:spcBef>
              <a:spcAft>
                <a:spcPts val="1800"/>
              </a:spcAft>
              <a:buClr>
                <a:schemeClr val="accent1"/>
              </a:buClr>
              <a:defRPr sz="2000">
                <a:solidFill>
                  <a:schemeClr val="bg1"/>
                </a:solidFill>
                <a:latin typeface="Franklin Gothic Book" panose="020B0503020102020204" pitchFamily="34" charset="0"/>
              </a:defRPr>
            </a:lvl2pPr>
            <a:lvl3pPr>
              <a:spcBef>
                <a:spcPts val="0"/>
              </a:spcBef>
              <a:spcAft>
                <a:spcPts val="1800"/>
              </a:spcAft>
              <a:buClr>
                <a:schemeClr val="accent1"/>
              </a:buClr>
              <a:defRPr sz="1800">
                <a:solidFill>
                  <a:schemeClr val="bg1"/>
                </a:solidFill>
                <a:latin typeface="Franklin Gothic Book" panose="020B0503020102020204" pitchFamily="34" charset="0"/>
              </a:defRPr>
            </a:lvl3pPr>
            <a:lvl4pPr>
              <a:spcBef>
                <a:spcPts val="0"/>
              </a:spcBef>
              <a:spcAft>
                <a:spcPts val="1800"/>
              </a:spcAft>
              <a:buClr>
                <a:schemeClr val="accent1"/>
              </a:buClr>
              <a:defRPr sz="1600">
                <a:solidFill>
                  <a:schemeClr val="bg1"/>
                </a:solidFill>
                <a:latin typeface="Franklin Gothic Book" panose="020B0503020102020204" pitchFamily="34" charset="0"/>
              </a:defRPr>
            </a:lvl4pPr>
            <a:lvl5pPr>
              <a:spcBef>
                <a:spcPts val="0"/>
              </a:spcBef>
              <a:spcAft>
                <a:spcPts val="1800"/>
              </a:spcAft>
              <a:buClr>
                <a:schemeClr val="accent1"/>
              </a:buClr>
              <a:defRPr sz="1600">
                <a:solidFill>
                  <a:schemeClr val="bg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48797C19-29FE-8B28-5CA0-9F1A9F349376}"/>
              </a:ext>
            </a:extLst>
          </p:cNvPr>
          <p:cNvSpPr>
            <a:spLocks noGrp="1"/>
          </p:cNvSpPr>
          <p:nvPr>
            <p:ph type="sldNum" sz="quarter" idx="12"/>
          </p:nvPr>
        </p:nvSpPr>
        <p:spPr>
          <a:xfrm>
            <a:off x="11256141" y="6408142"/>
            <a:ext cx="676610" cy="365125"/>
          </a:xfrm>
        </p:spPr>
        <p:txBody>
          <a:bodyPr rIns="0"/>
          <a:lstStyle>
            <a:lvl1pPr algn="ctr">
              <a:defRPr sz="1400">
                <a:solidFill>
                  <a:schemeClr val="tx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326003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3621F-0F8D-0AAE-7686-5716F1A1B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2D7D5-EFDA-EDC6-8CB4-671F1462B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C2B16-1B60-5A8C-2DAE-A5592E1125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795672-50CD-4F49-9632-0430FFDC6225}" type="datetime1">
              <a:rPr lang="en-US" smtClean="0"/>
              <a:t>9/25/25</a:t>
            </a:fld>
            <a:endParaRPr lang="en-US"/>
          </a:p>
        </p:txBody>
      </p:sp>
      <p:sp>
        <p:nvSpPr>
          <p:cNvPr id="5" name="Footer Placeholder 4">
            <a:extLst>
              <a:ext uri="{FF2B5EF4-FFF2-40B4-BE49-F238E27FC236}">
                <a16:creationId xmlns:a16="http://schemas.microsoft.com/office/drawing/2014/main" id="{F210633A-B7D0-6C23-FEB8-E99E55ED8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C42FA6-5CE8-D30B-DE03-102288693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B07726-2800-9647-8D0A-D77AC1CE49E9}" type="slidenum">
              <a:rPr lang="en-US" smtClean="0"/>
              <a:t>‹#›</a:t>
            </a:fld>
            <a:endParaRPr lang="en-US"/>
          </a:p>
        </p:txBody>
      </p:sp>
    </p:spTree>
    <p:extLst>
      <p:ext uri="{BB962C8B-B14F-4D97-AF65-F5344CB8AC3E}">
        <p14:creationId xmlns:p14="http://schemas.microsoft.com/office/powerpoint/2010/main" val="13030062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91" r:id="rId3"/>
    <p:sldLayoutId id="2147483694" r:id="rId4"/>
    <p:sldLayoutId id="2147483683" r:id="rId5"/>
    <p:sldLayoutId id="2147483697" r:id="rId6"/>
    <p:sldLayoutId id="2147483692" r:id="rId7"/>
    <p:sldLayoutId id="2147483685" r:id="rId8"/>
    <p:sldLayoutId id="2147483680" r:id="rId9"/>
    <p:sldLayoutId id="2147483693" r:id="rId10"/>
    <p:sldLayoutId id="2147483666" r:id="rId11"/>
    <p:sldLayoutId id="2147483686" r:id="rId12"/>
    <p:sldLayoutId id="2147483687" r:id="rId13"/>
    <p:sldLayoutId id="2147483688" r:id="rId14"/>
    <p:sldLayoutId id="2147483671" r:id="rId15"/>
    <p:sldLayoutId id="2147483672" r:id="rId16"/>
    <p:sldLayoutId id="2147483668" r:id="rId17"/>
    <p:sldLayoutId id="2147483669" r:id="rId18"/>
    <p:sldLayoutId id="214748367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F6EC-876B-2FE9-7D83-17084096E459}"/>
              </a:ext>
            </a:extLst>
          </p:cNvPr>
          <p:cNvSpPr>
            <a:spLocks noGrp="1"/>
          </p:cNvSpPr>
          <p:nvPr>
            <p:ph type="ctrTitle"/>
          </p:nvPr>
        </p:nvSpPr>
        <p:spPr/>
        <p:txBody>
          <a:bodyPr/>
          <a:lstStyle/>
          <a:p>
            <a:r>
              <a:rPr lang="en-US" dirty="0"/>
              <a:t>Sample Title Here</a:t>
            </a:r>
          </a:p>
        </p:txBody>
      </p:sp>
      <p:sp>
        <p:nvSpPr>
          <p:cNvPr id="3" name="Subtitle 2">
            <a:extLst>
              <a:ext uri="{FF2B5EF4-FFF2-40B4-BE49-F238E27FC236}">
                <a16:creationId xmlns:a16="http://schemas.microsoft.com/office/drawing/2014/main" id="{CDF878A1-8FA6-2B94-3B0B-02D94CC1E755}"/>
              </a:ext>
            </a:extLst>
          </p:cNvPr>
          <p:cNvSpPr>
            <a:spLocks noGrp="1"/>
          </p:cNvSpPr>
          <p:nvPr>
            <p:ph type="subTitle" idx="1"/>
          </p:nvPr>
        </p:nvSpPr>
        <p:spPr/>
        <p:txBody>
          <a:bodyPr/>
          <a:lstStyle/>
          <a:p>
            <a:r>
              <a:rPr lang="en-US" dirty="0"/>
              <a:t>Sample subtitle here</a:t>
            </a:r>
          </a:p>
          <a:p>
            <a:endParaRPr lang="en-US" dirty="0"/>
          </a:p>
        </p:txBody>
      </p:sp>
      <p:sp>
        <p:nvSpPr>
          <p:cNvPr id="4" name="Text Placeholder 3">
            <a:extLst>
              <a:ext uri="{FF2B5EF4-FFF2-40B4-BE49-F238E27FC236}">
                <a16:creationId xmlns:a16="http://schemas.microsoft.com/office/drawing/2014/main" id="{283D53AF-98E5-84D5-FDE0-23FE9EC8E4E8}"/>
              </a:ext>
            </a:extLst>
          </p:cNvPr>
          <p:cNvSpPr>
            <a:spLocks noGrp="1"/>
          </p:cNvSpPr>
          <p:nvPr>
            <p:ph type="body" sz="quarter" idx="10"/>
          </p:nvPr>
        </p:nvSpPr>
        <p:spPr/>
        <p:txBody>
          <a:bodyPr/>
          <a:lstStyle/>
          <a:p>
            <a:r>
              <a:rPr lang="en-US" dirty="0"/>
              <a:t>8/19/2025</a:t>
            </a:r>
          </a:p>
          <a:p>
            <a:endParaRPr lang="en-US" dirty="0"/>
          </a:p>
        </p:txBody>
      </p:sp>
    </p:spTree>
    <p:extLst>
      <p:ext uri="{BB962C8B-B14F-4D97-AF65-F5344CB8AC3E}">
        <p14:creationId xmlns:p14="http://schemas.microsoft.com/office/powerpoint/2010/main" val="84956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9F87-9862-7DEB-5C4B-F791D20986C3}"/>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9DDC775C-228F-F6C4-B524-C498D4A905F3}"/>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10</a:t>
            </a:fld>
            <a:endParaRPr lang="en-US" dirty="0"/>
          </a:p>
        </p:txBody>
      </p:sp>
      <p:sp>
        <p:nvSpPr>
          <p:cNvPr id="4" name="Text Placeholder 3">
            <a:extLst>
              <a:ext uri="{FF2B5EF4-FFF2-40B4-BE49-F238E27FC236}">
                <a16:creationId xmlns:a16="http://schemas.microsoft.com/office/drawing/2014/main" id="{254ECFC0-D2F1-EAC0-020B-07B2F611DA31}"/>
              </a:ext>
            </a:extLst>
          </p:cNvPr>
          <p:cNvSpPr>
            <a:spLocks noGrp="1"/>
          </p:cNvSpPr>
          <p:nvPr>
            <p:ph type="body" sz="quarter" idx="13"/>
          </p:nvPr>
        </p:nvSpPr>
        <p:spPr/>
        <p:txBody>
          <a:bodyPr/>
          <a:lstStyle/>
          <a:p>
            <a:r>
              <a:rPr lang="en-US" dirty="0"/>
              <a:t>Speaker Name</a:t>
            </a:r>
          </a:p>
          <a:p>
            <a:r>
              <a:rPr lang="en-US" dirty="0"/>
              <a:t>Speaker Title</a:t>
            </a:r>
          </a:p>
        </p:txBody>
      </p:sp>
      <p:sp>
        <p:nvSpPr>
          <p:cNvPr id="5" name="Picture Placeholder 4">
            <a:extLst>
              <a:ext uri="{FF2B5EF4-FFF2-40B4-BE49-F238E27FC236}">
                <a16:creationId xmlns:a16="http://schemas.microsoft.com/office/drawing/2014/main" id="{C90FF8A5-AD34-3F70-3DFB-7C6333949DE3}"/>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177120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A5A7-6EEB-05B1-4DDF-6CC0A2DBE1CD}"/>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D8397ABF-5FB3-D956-44ED-435F721137F4}"/>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11</a:t>
            </a:fld>
            <a:endParaRPr lang="en-US" dirty="0"/>
          </a:p>
        </p:txBody>
      </p:sp>
      <p:sp>
        <p:nvSpPr>
          <p:cNvPr id="4" name="Text Placeholder 3">
            <a:extLst>
              <a:ext uri="{FF2B5EF4-FFF2-40B4-BE49-F238E27FC236}">
                <a16:creationId xmlns:a16="http://schemas.microsoft.com/office/drawing/2014/main" id="{E85C1150-71E4-5216-4944-E6DE7F7E93A1}"/>
              </a:ext>
            </a:extLst>
          </p:cNvPr>
          <p:cNvSpPr>
            <a:spLocks noGrp="1"/>
          </p:cNvSpPr>
          <p:nvPr>
            <p:ph type="body" sz="quarter" idx="13"/>
          </p:nvPr>
        </p:nvSpPr>
        <p:spPr/>
        <p:txBody>
          <a:bodyPr/>
          <a:lstStyle/>
          <a:p>
            <a:r>
              <a:rPr lang="en-US" dirty="0"/>
              <a:t>Speaker Name</a:t>
            </a:r>
          </a:p>
          <a:p>
            <a:r>
              <a:rPr lang="en-US" dirty="0"/>
              <a:t>Speaker Title</a:t>
            </a:r>
          </a:p>
        </p:txBody>
      </p:sp>
      <p:sp>
        <p:nvSpPr>
          <p:cNvPr id="5" name="Picture Placeholder 4">
            <a:extLst>
              <a:ext uri="{FF2B5EF4-FFF2-40B4-BE49-F238E27FC236}">
                <a16:creationId xmlns:a16="http://schemas.microsoft.com/office/drawing/2014/main" id="{19B35962-E6E9-C519-7CA2-D1EBE4D4EF12}"/>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4800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AB99-7F26-B3C5-24A8-4A747FC249E1}"/>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7F3B24B7-B16B-E0B6-37E3-4E56E31869BB}"/>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12</a:t>
            </a:fld>
            <a:endParaRPr lang="en-US" dirty="0"/>
          </a:p>
        </p:txBody>
      </p:sp>
      <p:sp>
        <p:nvSpPr>
          <p:cNvPr id="4" name="Text Placeholder 3">
            <a:extLst>
              <a:ext uri="{FF2B5EF4-FFF2-40B4-BE49-F238E27FC236}">
                <a16:creationId xmlns:a16="http://schemas.microsoft.com/office/drawing/2014/main" id="{C3D278D3-EB3C-FA1F-0EBD-7430788DBADB}"/>
              </a:ext>
            </a:extLst>
          </p:cNvPr>
          <p:cNvSpPr>
            <a:spLocks noGrp="1"/>
          </p:cNvSpPr>
          <p:nvPr>
            <p:ph type="body" sz="quarter" idx="13"/>
          </p:nvPr>
        </p:nvSpPr>
        <p:spPr/>
        <p:txBody>
          <a:bodyPr/>
          <a:lstStyle/>
          <a:p>
            <a:r>
              <a:rPr lang="en-US" dirty="0"/>
              <a:t>Speaker Name</a:t>
            </a:r>
          </a:p>
          <a:p>
            <a:r>
              <a:rPr lang="en-US" dirty="0"/>
              <a:t>Speaker Title</a:t>
            </a:r>
          </a:p>
        </p:txBody>
      </p:sp>
      <p:sp>
        <p:nvSpPr>
          <p:cNvPr id="9" name="Picture Placeholder 8">
            <a:extLst>
              <a:ext uri="{FF2B5EF4-FFF2-40B4-BE49-F238E27FC236}">
                <a16:creationId xmlns:a16="http://schemas.microsoft.com/office/drawing/2014/main" id="{4924CD8D-1FBA-E2C1-2AE8-F9EBBDFF48C7}"/>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68857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3CF-3E4F-2B3A-188B-38CCFDF2B3CD}"/>
              </a:ext>
            </a:extLst>
          </p:cNvPr>
          <p:cNvSpPr>
            <a:spLocks noGrp="1"/>
          </p:cNvSpPr>
          <p:nvPr>
            <p:ph type="title"/>
          </p:nvPr>
        </p:nvSpPr>
        <p:spPr/>
        <p:txBody>
          <a:bodyPr/>
          <a:lstStyle/>
          <a:p>
            <a:r>
              <a:rPr lang="en-US" dirty="0"/>
              <a:t>In our world of Big Data, businesses are relying on data scientists to glean insight from their large, ever-expanding, diverse set of data … while many people think of data science as a profession, it’s better to think of data science as a way of thinking, a way to extract insights using the scientific method.</a:t>
            </a:r>
          </a:p>
        </p:txBody>
      </p:sp>
      <p:sp>
        <p:nvSpPr>
          <p:cNvPr id="3" name="Slide Number Placeholder 2">
            <a:extLst>
              <a:ext uri="{FF2B5EF4-FFF2-40B4-BE49-F238E27FC236}">
                <a16:creationId xmlns:a16="http://schemas.microsoft.com/office/drawing/2014/main" id="{1D7E3DFA-ED23-64D8-ED57-347286953604}"/>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13</a:t>
            </a:fld>
            <a:endParaRPr lang="en-US" dirty="0"/>
          </a:p>
        </p:txBody>
      </p:sp>
      <p:sp>
        <p:nvSpPr>
          <p:cNvPr id="4" name="Text Placeholder 3">
            <a:extLst>
              <a:ext uri="{FF2B5EF4-FFF2-40B4-BE49-F238E27FC236}">
                <a16:creationId xmlns:a16="http://schemas.microsoft.com/office/drawing/2014/main" id="{0200A81F-43E4-C5DB-5A41-958F8E2B43A0}"/>
              </a:ext>
            </a:extLst>
          </p:cNvPr>
          <p:cNvSpPr>
            <a:spLocks noGrp="1"/>
          </p:cNvSpPr>
          <p:nvPr>
            <p:ph type="body" sz="quarter" idx="13"/>
          </p:nvPr>
        </p:nvSpPr>
        <p:spPr/>
        <p:txBody>
          <a:bodyPr/>
          <a:lstStyle/>
          <a:p>
            <a:r>
              <a:rPr lang="en-US" dirty="0"/>
              <a:t>Bob E. Hayes </a:t>
            </a:r>
          </a:p>
        </p:txBody>
      </p:sp>
    </p:spTree>
    <p:extLst>
      <p:ext uri="{BB962C8B-B14F-4D97-AF65-F5344CB8AC3E}">
        <p14:creationId xmlns:p14="http://schemas.microsoft.com/office/powerpoint/2010/main" val="246849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AC07-579D-3AE6-79EC-9650DD58499D}"/>
              </a:ext>
            </a:extLst>
          </p:cNvPr>
          <p:cNvSpPr>
            <a:spLocks noGrp="1"/>
          </p:cNvSpPr>
          <p:nvPr>
            <p:ph type="title"/>
          </p:nvPr>
        </p:nvSpPr>
        <p:spPr/>
        <p:txBody>
          <a:bodyPr/>
          <a:lstStyle/>
          <a:p>
            <a:r>
              <a:rPr lang="en-US" dirty="0"/>
              <a:t>It is a capital mistake to theorizes before one has data.</a:t>
            </a:r>
          </a:p>
        </p:txBody>
      </p:sp>
      <p:sp>
        <p:nvSpPr>
          <p:cNvPr id="3" name="Slide Number Placeholder 2">
            <a:extLst>
              <a:ext uri="{FF2B5EF4-FFF2-40B4-BE49-F238E27FC236}">
                <a16:creationId xmlns:a16="http://schemas.microsoft.com/office/drawing/2014/main" id="{BD58F0DC-9ACC-A02E-32E5-9F682E166F84}"/>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14</a:t>
            </a:fld>
            <a:endParaRPr lang="en-US" dirty="0"/>
          </a:p>
        </p:txBody>
      </p:sp>
      <p:sp>
        <p:nvSpPr>
          <p:cNvPr id="4" name="Text Placeholder 3">
            <a:extLst>
              <a:ext uri="{FF2B5EF4-FFF2-40B4-BE49-F238E27FC236}">
                <a16:creationId xmlns:a16="http://schemas.microsoft.com/office/drawing/2014/main" id="{9132D618-0E7E-8B88-02B2-FE5FB8A9F89C}"/>
              </a:ext>
            </a:extLst>
          </p:cNvPr>
          <p:cNvSpPr>
            <a:spLocks noGrp="1"/>
          </p:cNvSpPr>
          <p:nvPr>
            <p:ph type="body" sz="quarter" idx="13"/>
          </p:nvPr>
        </p:nvSpPr>
        <p:spPr/>
        <p:txBody>
          <a:bodyPr/>
          <a:lstStyle/>
          <a:p>
            <a:r>
              <a:rPr lang="en-US" dirty="0"/>
              <a:t>Sir Arthur Conan Doyle</a:t>
            </a:r>
          </a:p>
        </p:txBody>
      </p:sp>
    </p:spTree>
    <p:extLst>
      <p:ext uri="{BB962C8B-B14F-4D97-AF65-F5344CB8AC3E}">
        <p14:creationId xmlns:p14="http://schemas.microsoft.com/office/powerpoint/2010/main" val="229862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0976B618-9333-A484-CAF0-88CD9679A4AD}"/>
              </a:ext>
            </a:extLst>
          </p:cNvPr>
          <p:cNvSpPr>
            <a:spLocks noGrp="1"/>
          </p:cNvSpPr>
          <p:nvPr>
            <p:ph type="title"/>
          </p:nvPr>
        </p:nvSpPr>
        <p:spPr/>
        <p:txBody>
          <a:bodyPr/>
          <a:lstStyle/>
          <a:p>
            <a:r>
              <a:rPr lang="en-US" dirty="0"/>
              <a:t>Slide Title Here</a:t>
            </a:r>
          </a:p>
        </p:txBody>
      </p:sp>
      <p:sp>
        <p:nvSpPr>
          <p:cNvPr id="31" name="Content Placeholder 30">
            <a:extLst>
              <a:ext uri="{FF2B5EF4-FFF2-40B4-BE49-F238E27FC236}">
                <a16:creationId xmlns:a16="http://schemas.microsoft.com/office/drawing/2014/main" id="{5FD2C9F4-47E2-DE3D-BF42-D90AFBE7A641}"/>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BAD4B0EC-09EC-8C8A-0D24-2EA3B792D5BA}"/>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15</a:t>
            </a:fld>
            <a:endParaRPr lang="en-US" dirty="0"/>
          </a:p>
        </p:txBody>
      </p:sp>
      <p:sp>
        <p:nvSpPr>
          <p:cNvPr id="32" name="Text Placeholder 31">
            <a:extLst>
              <a:ext uri="{FF2B5EF4-FFF2-40B4-BE49-F238E27FC236}">
                <a16:creationId xmlns:a16="http://schemas.microsoft.com/office/drawing/2014/main" id="{29AB4B2F-7CF8-6174-9AB8-E55124BCA5CB}"/>
              </a:ext>
            </a:extLst>
          </p:cNvPr>
          <p:cNvSpPr>
            <a:spLocks noGrp="1"/>
          </p:cNvSpPr>
          <p:nvPr>
            <p:ph type="body" sz="quarter" idx="13"/>
          </p:nvPr>
        </p:nvSpPr>
        <p:spPr/>
        <p:txBody>
          <a:bodyPr>
            <a:normAutofit lnSpcReduction="10000"/>
          </a:bodyPr>
          <a:lstStyle/>
          <a:p>
            <a:r>
              <a:rPr lang="en-US" dirty="0"/>
              <a:t>01.</a:t>
            </a:r>
          </a:p>
        </p:txBody>
      </p:sp>
      <p:sp>
        <p:nvSpPr>
          <p:cNvPr id="33" name="Content Placeholder 32">
            <a:extLst>
              <a:ext uri="{FF2B5EF4-FFF2-40B4-BE49-F238E27FC236}">
                <a16:creationId xmlns:a16="http://schemas.microsoft.com/office/drawing/2014/main" id="{4CC28941-92BB-2CAF-5448-3DB32B42EEBC}"/>
              </a:ext>
            </a:extLst>
          </p:cNvPr>
          <p:cNvSpPr>
            <a:spLocks noGrp="1"/>
          </p:cNvSpPr>
          <p:nvPr>
            <p:ph idx="14"/>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4" name="Text Placeholder 33">
            <a:extLst>
              <a:ext uri="{FF2B5EF4-FFF2-40B4-BE49-F238E27FC236}">
                <a16:creationId xmlns:a16="http://schemas.microsoft.com/office/drawing/2014/main" id="{BFF1891F-D783-67A3-181E-6758DBA47DCA}"/>
              </a:ext>
            </a:extLst>
          </p:cNvPr>
          <p:cNvSpPr>
            <a:spLocks noGrp="1"/>
          </p:cNvSpPr>
          <p:nvPr>
            <p:ph type="body" sz="quarter" idx="15"/>
          </p:nvPr>
        </p:nvSpPr>
        <p:spPr/>
        <p:txBody>
          <a:bodyPr>
            <a:normAutofit lnSpcReduction="10000"/>
          </a:bodyPr>
          <a:lstStyle/>
          <a:p>
            <a:r>
              <a:rPr lang="en-US" dirty="0"/>
              <a:t>02.</a:t>
            </a:r>
          </a:p>
        </p:txBody>
      </p:sp>
      <p:sp>
        <p:nvSpPr>
          <p:cNvPr id="35" name="Content Placeholder 34">
            <a:extLst>
              <a:ext uri="{FF2B5EF4-FFF2-40B4-BE49-F238E27FC236}">
                <a16:creationId xmlns:a16="http://schemas.microsoft.com/office/drawing/2014/main" id="{C2DD470C-73A2-345C-7F57-0BC5CB2486BB}"/>
              </a:ext>
            </a:extLst>
          </p:cNvPr>
          <p:cNvSpPr>
            <a:spLocks noGrp="1"/>
          </p:cNvSpPr>
          <p:nvPr>
            <p:ph idx="16"/>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6" name="Text Placeholder 35">
            <a:extLst>
              <a:ext uri="{FF2B5EF4-FFF2-40B4-BE49-F238E27FC236}">
                <a16:creationId xmlns:a16="http://schemas.microsoft.com/office/drawing/2014/main" id="{D379C240-6D63-7F91-EFFE-2D6F1114F7AA}"/>
              </a:ext>
            </a:extLst>
          </p:cNvPr>
          <p:cNvSpPr>
            <a:spLocks noGrp="1"/>
          </p:cNvSpPr>
          <p:nvPr>
            <p:ph type="body" sz="quarter" idx="17"/>
          </p:nvPr>
        </p:nvSpPr>
        <p:spPr/>
        <p:txBody>
          <a:bodyPr>
            <a:normAutofit lnSpcReduction="10000"/>
          </a:bodyPr>
          <a:lstStyle/>
          <a:p>
            <a:r>
              <a:rPr lang="en-US" dirty="0"/>
              <a:t>03.</a:t>
            </a:r>
          </a:p>
        </p:txBody>
      </p:sp>
      <p:sp>
        <p:nvSpPr>
          <p:cNvPr id="37" name="Content Placeholder 36">
            <a:extLst>
              <a:ext uri="{FF2B5EF4-FFF2-40B4-BE49-F238E27FC236}">
                <a16:creationId xmlns:a16="http://schemas.microsoft.com/office/drawing/2014/main" id="{0CDAA524-990E-D3B0-AA7E-920F2DCB3194}"/>
              </a:ext>
            </a:extLst>
          </p:cNvPr>
          <p:cNvSpPr>
            <a:spLocks noGrp="1"/>
          </p:cNvSpPr>
          <p:nvPr>
            <p:ph idx="18"/>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8" name="Text Placeholder 37">
            <a:extLst>
              <a:ext uri="{FF2B5EF4-FFF2-40B4-BE49-F238E27FC236}">
                <a16:creationId xmlns:a16="http://schemas.microsoft.com/office/drawing/2014/main" id="{66996192-7FFB-9F49-FB50-4DE6CCD931B5}"/>
              </a:ext>
            </a:extLst>
          </p:cNvPr>
          <p:cNvSpPr>
            <a:spLocks noGrp="1"/>
          </p:cNvSpPr>
          <p:nvPr>
            <p:ph type="body" sz="quarter" idx="19"/>
          </p:nvPr>
        </p:nvSpPr>
        <p:spPr/>
        <p:txBody>
          <a:bodyPr>
            <a:normAutofit lnSpcReduction="10000"/>
          </a:bodyPr>
          <a:lstStyle/>
          <a:p>
            <a:r>
              <a:rPr lang="en-US" dirty="0"/>
              <a:t>04.</a:t>
            </a:r>
          </a:p>
        </p:txBody>
      </p:sp>
    </p:spTree>
    <p:extLst>
      <p:ext uri="{BB962C8B-B14F-4D97-AF65-F5344CB8AC3E}">
        <p14:creationId xmlns:p14="http://schemas.microsoft.com/office/powerpoint/2010/main" val="151556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2E3ED93-EE57-8422-FD43-AD7723C810FA}"/>
              </a:ext>
            </a:extLst>
          </p:cNvPr>
          <p:cNvSpPr>
            <a:spLocks noGrp="1"/>
          </p:cNvSpPr>
          <p:nvPr>
            <p:ph type="title"/>
          </p:nvPr>
        </p:nvSpPr>
        <p:spPr/>
        <p:txBody>
          <a:bodyPr/>
          <a:lstStyle/>
          <a:p>
            <a:r>
              <a:rPr lang="en-US" dirty="0"/>
              <a:t>Sample Title Here</a:t>
            </a:r>
          </a:p>
        </p:txBody>
      </p:sp>
      <p:sp>
        <p:nvSpPr>
          <p:cNvPr id="13" name="Content Placeholder 12">
            <a:extLst>
              <a:ext uri="{FF2B5EF4-FFF2-40B4-BE49-F238E27FC236}">
                <a16:creationId xmlns:a16="http://schemas.microsoft.com/office/drawing/2014/main" id="{2BFF310D-C4E5-0CF1-CFE9-39FE2EE8B065}"/>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4" name="Slide Number Placeholder 3">
            <a:extLst>
              <a:ext uri="{FF2B5EF4-FFF2-40B4-BE49-F238E27FC236}">
                <a16:creationId xmlns:a16="http://schemas.microsoft.com/office/drawing/2014/main" id="{2D5533E4-7720-BC7B-51FF-4D1693752FCB}"/>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16</a:t>
            </a:fld>
            <a:endParaRPr lang="en-US" dirty="0"/>
          </a:p>
        </p:txBody>
      </p:sp>
      <p:sp>
        <p:nvSpPr>
          <p:cNvPr id="14" name="Content Placeholder 13">
            <a:extLst>
              <a:ext uri="{FF2B5EF4-FFF2-40B4-BE49-F238E27FC236}">
                <a16:creationId xmlns:a16="http://schemas.microsoft.com/office/drawing/2014/main" id="{870120D1-C560-C491-47C3-A7E190A7FB5A}"/>
              </a:ext>
            </a:extLst>
          </p:cNvPr>
          <p:cNvSpPr>
            <a:spLocks noGrp="1"/>
          </p:cNvSpPr>
          <p:nvPr>
            <p:ph idx="14"/>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5" name="Content Placeholder 14">
            <a:extLst>
              <a:ext uri="{FF2B5EF4-FFF2-40B4-BE49-F238E27FC236}">
                <a16:creationId xmlns:a16="http://schemas.microsoft.com/office/drawing/2014/main" id="{BB22BEFF-85E2-7369-3339-DD71759AC586}"/>
              </a:ext>
            </a:extLst>
          </p:cNvPr>
          <p:cNvSpPr>
            <a:spLocks noGrp="1"/>
          </p:cNvSpPr>
          <p:nvPr>
            <p:ph idx="16"/>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6" name="Content Placeholder 15">
            <a:extLst>
              <a:ext uri="{FF2B5EF4-FFF2-40B4-BE49-F238E27FC236}">
                <a16:creationId xmlns:a16="http://schemas.microsoft.com/office/drawing/2014/main" id="{12E829FC-6D78-0BCD-C0F1-08342146B3BF}"/>
              </a:ext>
            </a:extLst>
          </p:cNvPr>
          <p:cNvSpPr>
            <a:spLocks noGrp="1"/>
          </p:cNvSpPr>
          <p:nvPr>
            <p:ph idx="18"/>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7" name="Picture Placeholder 16">
            <a:extLst>
              <a:ext uri="{FF2B5EF4-FFF2-40B4-BE49-F238E27FC236}">
                <a16:creationId xmlns:a16="http://schemas.microsoft.com/office/drawing/2014/main" id="{1F5B2FDC-0D1C-A294-E592-B1EFBC2ACC66}"/>
              </a:ext>
            </a:extLst>
          </p:cNvPr>
          <p:cNvSpPr>
            <a:spLocks noGrp="1"/>
          </p:cNvSpPr>
          <p:nvPr>
            <p:ph type="pic" sz="quarter" idx="20"/>
          </p:nvPr>
        </p:nvSpPr>
        <p:spPr/>
        <p:txBody>
          <a:bodyPr/>
          <a:lstStyle/>
          <a:p>
            <a:endParaRPr lang="en-US"/>
          </a:p>
        </p:txBody>
      </p:sp>
      <p:sp>
        <p:nvSpPr>
          <p:cNvPr id="18" name="Picture Placeholder 17">
            <a:extLst>
              <a:ext uri="{FF2B5EF4-FFF2-40B4-BE49-F238E27FC236}">
                <a16:creationId xmlns:a16="http://schemas.microsoft.com/office/drawing/2014/main" id="{DA6EF3D1-2A16-5CB3-B8F1-255CC50C5AEE}"/>
              </a:ext>
            </a:extLst>
          </p:cNvPr>
          <p:cNvSpPr>
            <a:spLocks noGrp="1"/>
          </p:cNvSpPr>
          <p:nvPr>
            <p:ph type="pic" sz="quarter" idx="21"/>
          </p:nvPr>
        </p:nvSpPr>
        <p:spPr/>
        <p:txBody>
          <a:bodyPr/>
          <a:lstStyle/>
          <a:p>
            <a:endParaRPr lang="en-US"/>
          </a:p>
        </p:txBody>
      </p:sp>
      <p:sp>
        <p:nvSpPr>
          <p:cNvPr id="19" name="Picture Placeholder 18">
            <a:extLst>
              <a:ext uri="{FF2B5EF4-FFF2-40B4-BE49-F238E27FC236}">
                <a16:creationId xmlns:a16="http://schemas.microsoft.com/office/drawing/2014/main" id="{550F2C1C-F546-8ED6-83AD-2219A452C219}"/>
              </a:ext>
            </a:extLst>
          </p:cNvPr>
          <p:cNvSpPr>
            <a:spLocks noGrp="1"/>
          </p:cNvSpPr>
          <p:nvPr>
            <p:ph type="pic" sz="quarter" idx="22"/>
          </p:nvPr>
        </p:nvSpPr>
        <p:spPr/>
        <p:txBody>
          <a:bodyPr/>
          <a:lstStyle/>
          <a:p>
            <a:endParaRPr lang="en-US"/>
          </a:p>
        </p:txBody>
      </p:sp>
      <p:sp>
        <p:nvSpPr>
          <p:cNvPr id="20" name="Picture Placeholder 19">
            <a:extLst>
              <a:ext uri="{FF2B5EF4-FFF2-40B4-BE49-F238E27FC236}">
                <a16:creationId xmlns:a16="http://schemas.microsoft.com/office/drawing/2014/main" id="{45BD87E3-3E8F-C13E-2EF4-19AAE342C071}"/>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69923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1A25-54A7-E93B-081D-324E753366E3}"/>
              </a:ext>
            </a:extLst>
          </p:cNvPr>
          <p:cNvSpPr>
            <a:spLocks noGrp="1"/>
          </p:cNvSpPr>
          <p:nvPr>
            <p:ph type="title"/>
          </p:nvPr>
        </p:nvSpPr>
        <p:spPr/>
        <p:txBody>
          <a:bodyPr/>
          <a:lstStyle/>
          <a:p>
            <a:r>
              <a:rPr lang="en-US" dirty="0"/>
              <a:t>Subtitle Active Here</a:t>
            </a:r>
          </a:p>
        </p:txBody>
      </p:sp>
      <p:sp>
        <p:nvSpPr>
          <p:cNvPr id="3" name="Content Placeholder 2">
            <a:extLst>
              <a:ext uri="{FF2B5EF4-FFF2-40B4-BE49-F238E27FC236}">
                <a16:creationId xmlns:a16="http://schemas.microsoft.com/office/drawing/2014/main" id="{DC43EDF9-B01A-8154-636A-DB3851560102}"/>
              </a:ext>
            </a:extLst>
          </p:cNvPr>
          <p:cNvSpPr>
            <a:spLocks noGrp="1"/>
          </p:cNvSpPr>
          <p:nvPr>
            <p:ph idx="1"/>
          </p:nvPr>
        </p:nvSpPr>
        <p:spPr/>
        <p:txBody>
          <a:bodyPr>
            <a:norm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endParaRPr lang="en-US" dirty="0"/>
          </a:p>
        </p:txBody>
      </p:sp>
      <p:sp>
        <p:nvSpPr>
          <p:cNvPr id="4" name="Slide Number Placeholder 3">
            <a:extLst>
              <a:ext uri="{FF2B5EF4-FFF2-40B4-BE49-F238E27FC236}">
                <a16:creationId xmlns:a16="http://schemas.microsoft.com/office/drawing/2014/main" id="{E8CDB294-DA0C-CAF6-9199-D9621DA5BFD2}"/>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17</a:t>
            </a:fld>
            <a:endParaRPr lang="en-US" dirty="0"/>
          </a:p>
        </p:txBody>
      </p:sp>
      <p:sp>
        <p:nvSpPr>
          <p:cNvPr id="5" name="Text Placeholder 4">
            <a:extLst>
              <a:ext uri="{FF2B5EF4-FFF2-40B4-BE49-F238E27FC236}">
                <a16:creationId xmlns:a16="http://schemas.microsoft.com/office/drawing/2014/main" id="{2C362763-C582-6489-B36D-A109667C8561}"/>
              </a:ext>
            </a:extLst>
          </p:cNvPr>
          <p:cNvSpPr>
            <a:spLocks noGrp="1"/>
          </p:cNvSpPr>
          <p:nvPr>
            <p:ph type="body" sz="quarter" idx="13"/>
          </p:nvPr>
        </p:nvSpPr>
        <p:spPr/>
        <p:txBody>
          <a:bodyPr/>
          <a:lstStyle/>
          <a:p>
            <a:r>
              <a:rPr lang="en-US" dirty="0"/>
              <a:t>Section Title Goes Here</a:t>
            </a:r>
          </a:p>
        </p:txBody>
      </p:sp>
      <p:sp>
        <p:nvSpPr>
          <p:cNvPr id="6" name="Text Placeholder 5">
            <a:extLst>
              <a:ext uri="{FF2B5EF4-FFF2-40B4-BE49-F238E27FC236}">
                <a16:creationId xmlns:a16="http://schemas.microsoft.com/office/drawing/2014/main" id="{4645C367-695B-F808-A78A-83F73D8F988E}"/>
              </a:ext>
            </a:extLst>
          </p:cNvPr>
          <p:cNvSpPr>
            <a:spLocks noGrp="1"/>
          </p:cNvSpPr>
          <p:nvPr>
            <p:ph type="body" sz="quarter" idx="14"/>
          </p:nvPr>
        </p:nvSpPr>
        <p:spPr/>
        <p:txBody>
          <a:bodyPr>
            <a:normAutofit/>
          </a:bodyPr>
          <a:lstStyle/>
          <a:p>
            <a:r>
              <a:rPr lang="en-US" sz="2400" dirty="0"/>
              <a:t>Subtitle</a:t>
            </a:r>
          </a:p>
          <a:p>
            <a:r>
              <a:rPr lang="en-US" sz="2400" dirty="0">
                <a:latin typeface="Franklin Gothic Medium" panose="020B0603020102020204" pitchFamily="34" charset="0"/>
              </a:rPr>
              <a:t>Subtitle Active</a:t>
            </a:r>
          </a:p>
          <a:p>
            <a:r>
              <a:rPr lang="en-US" sz="2400" dirty="0"/>
              <a:t>Subtitle</a:t>
            </a:r>
          </a:p>
          <a:p>
            <a:r>
              <a:rPr lang="en-US" sz="2400" dirty="0"/>
              <a:t>Subtitle</a:t>
            </a:r>
          </a:p>
          <a:p>
            <a:r>
              <a:rPr lang="en-US" sz="2400" dirty="0"/>
              <a:t>Subtitle</a:t>
            </a:r>
          </a:p>
        </p:txBody>
      </p:sp>
    </p:spTree>
    <p:extLst>
      <p:ext uri="{BB962C8B-B14F-4D97-AF65-F5344CB8AC3E}">
        <p14:creationId xmlns:p14="http://schemas.microsoft.com/office/powerpoint/2010/main" val="352209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22B4-7F8B-2385-DEB3-84AF302E3415}"/>
              </a:ext>
            </a:extLst>
          </p:cNvPr>
          <p:cNvSpPr>
            <a:spLocks noGrp="1"/>
          </p:cNvSpPr>
          <p:nvPr>
            <p:ph type="title"/>
          </p:nvPr>
        </p:nvSpPr>
        <p:spPr/>
        <p:txBody>
          <a:bodyPr/>
          <a:lstStyle/>
          <a:p>
            <a:r>
              <a:rPr lang="en-US" dirty="0"/>
              <a:t>Screen Mockups</a:t>
            </a:r>
          </a:p>
        </p:txBody>
      </p:sp>
      <p:sp>
        <p:nvSpPr>
          <p:cNvPr id="4" name="Slide Number Placeholder 3">
            <a:extLst>
              <a:ext uri="{FF2B5EF4-FFF2-40B4-BE49-F238E27FC236}">
                <a16:creationId xmlns:a16="http://schemas.microsoft.com/office/drawing/2014/main" id="{7782A0B4-625A-CA55-453A-5403837990E2}"/>
              </a:ext>
            </a:extLst>
          </p:cNvPr>
          <p:cNvSpPr>
            <a:spLocks noGrp="1"/>
          </p:cNvSpPr>
          <p:nvPr>
            <p:ph type="sldNum" sz="quarter" idx="12"/>
          </p:nvPr>
        </p:nvSpPr>
        <p:spPr/>
        <p:txBody>
          <a:bodyPr/>
          <a:lstStyle/>
          <a:p>
            <a:fld id="{39B07726-2800-9647-8D0A-D77AC1CE49E9}" type="slidenum">
              <a:rPr lang="en-US" smtClean="0"/>
              <a:pPr/>
              <a:t>18</a:t>
            </a:fld>
            <a:endParaRPr lang="en-US" dirty="0"/>
          </a:p>
        </p:txBody>
      </p:sp>
      <p:pic>
        <p:nvPicPr>
          <p:cNvPr id="5" name="Picture 4" descr="A black cell phone with a black screen&#10;&#10;AI-generated content may be incorrect.">
            <a:extLst>
              <a:ext uri="{FF2B5EF4-FFF2-40B4-BE49-F238E27FC236}">
                <a16:creationId xmlns:a16="http://schemas.microsoft.com/office/drawing/2014/main" id="{F4F25C74-52DB-8E9A-3575-F84B18D26807}"/>
              </a:ext>
            </a:extLst>
          </p:cNvPr>
          <p:cNvPicPr>
            <a:picLocks noChangeAspect="1"/>
          </p:cNvPicPr>
          <p:nvPr/>
        </p:nvPicPr>
        <p:blipFill>
          <a:blip r:embed="rId2"/>
          <a:stretch>
            <a:fillRect/>
          </a:stretch>
        </p:blipFill>
        <p:spPr>
          <a:xfrm>
            <a:off x="3709612" y="1948070"/>
            <a:ext cx="1623957" cy="3332922"/>
          </a:xfrm>
          <a:prstGeom prst="rect">
            <a:avLst/>
          </a:prstGeom>
        </p:spPr>
      </p:pic>
      <p:pic>
        <p:nvPicPr>
          <p:cNvPr id="6" name="Picture 5" descr="A black screen with a black background&#10;&#10;AI-generated content may be incorrect.">
            <a:extLst>
              <a:ext uri="{FF2B5EF4-FFF2-40B4-BE49-F238E27FC236}">
                <a16:creationId xmlns:a16="http://schemas.microsoft.com/office/drawing/2014/main" id="{E1455923-ABB7-6B79-1BF3-6B8E81287113}"/>
              </a:ext>
            </a:extLst>
          </p:cNvPr>
          <p:cNvPicPr>
            <a:picLocks noChangeAspect="1"/>
          </p:cNvPicPr>
          <p:nvPr/>
        </p:nvPicPr>
        <p:blipFill>
          <a:blip r:embed="rId3"/>
          <a:stretch>
            <a:fillRect/>
          </a:stretch>
        </p:blipFill>
        <p:spPr>
          <a:xfrm>
            <a:off x="5817668" y="1939574"/>
            <a:ext cx="5903992" cy="3341418"/>
          </a:xfrm>
          <a:prstGeom prst="rect">
            <a:avLst/>
          </a:prstGeom>
        </p:spPr>
      </p:pic>
      <p:sp>
        <p:nvSpPr>
          <p:cNvPr id="7" name="Content Placeholder 2">
            <a:extLst>
              <a:ext uri="{FF2B5EF4-FFF2-40B4-BE49-F238E27FC236}">
                <a16:creationId xmlns:a16="http://schemas.microsoft.com/office/drawing/2014/main" id="{B7FA7E39-AF81-D637-8705-5886F0CB5E08}"/>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latin typeface="Franklin Gothic Medium" panose="020B0603020102020204" pitchFamily="34" charset="0"/>
              </a:rPr>
              <a:t>Copy and paste these as needed into slides</a:t>
            </a:r>
          </a:p>
        </p:txBody>
      </p:sp>
    </p:spTree>
    <p:extLst>
      <p:ext uri="{BB962C8B-B14F-4D97-AF65-F5344CB8AC3E}">
        <p14:creationId xmlns:p14="http://schemas.microsoft.com/office/powerpoint/2010/main" val="80759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5641D5-1389-4141-23B1-39EE0326263D}"/>
              </a:ext>
            </a:extLst>
          </p:cNvPr>
          <p:cNvSpPr>
            <a:spLocks noGrp="1"/>
          </p:cNvSpPr>
          <p:nvPr>
            <p:ph type="sldNum" sz="quarter" idx="12"/>
          </p:nvPr>
        </p:nvSpPr>
        <p:spPr/>
        <p:txBody>
          <a:bodyPr/>
          <a:lstStyle/>
          <a:p>
            <a:fld id="{39B07726-2800-9647-8D0A-D77AC1CE49E9}" type="slidenum">
              <a:rPr lang="en-US" smtClean="0"/>
              <a:pPr/>
              <a:t>19</a:t>
            </a:fld>
            <a:endParaRPr lang="en-US" dirty="0"/>
          </a:p>
        </p:txBody>
      </p:sp>
      <p:sp>
        <p:nvSpPr>
          <p:cNvPr id="5" name="Title 1">
            <a:extLst>
              <a:ext uri="{FF2B5EF4-FFF2-40B4-BE49-F238E27FC236}">
                <a16:creationId xmlns:a16="http://schemas.microsoft.com/office/drawing/2014/main" id="{B415B789-8920-8238-90C7-70B6DE774F6E}"/>
              </a:ext>
            </a:extLst>
          </p:cNvPr>
          <p:cNvSpPr>
            <a:spLocks noGrp="1"/>
          </p:cNvSpPr>
          <p:nvPr>
            <p:ph type="title"/>
          </p:nvPr>
        </p:nvSpPr>
        <p:spPr>
          <a:xfrm>
            <a:off x="1002535" y="365126"/>
            <a:ext cx="10124301" cy="706930"/>
          </a:xfrm>
        </p:spPr>
        <p:txBody>
          <a:bodyPr/>
          <a:lstStyle/>
          <a:p>
            <a:r>
              <a:rPr lang="en-US" dirty="0"/>
              <a:t>Extra Design Assets</a:t>
            </a:r>
          </a:p>
        </p:txBody>
      </p:sp>
      <p:pic>
        <p:nvPicPr>
          <p:cNvPr id="6" name="Picture 5">
            <a:extLst>
              <a:ext uri="{FF2B5EF4-FFF2-40B4-BE49-F238E27FC236}">
                <a16:creationId xmlns:a16="http://schemas.microsoft.com/office/drawing/2014/main" id="{500A8034-99E2-D388-260C-9D339233BC59}"/>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rcRect t="-647" b="-1107"/>
          <a:stretch>
            <a:fillRect/>
          </a:stretch>
        </p:blipFill>
        <p:spPr>
          <a:xfrm>
            <a:off x="3508834" y="1243768"/>
            <a:ext cx="3918421" cy="3987138"/>
          </a:xfrm>
          <a:prstGeom prst="rect">
            <a:avLst/>
          </a:prstGeom>
        </p:spPr>
      </p:pic>
      <p:sp>
        <p:nvSpPr>
          <p:cNvPr id="7" name="Content Placeholder 2">
            <a:extLst>
              <a:ext uri="{FF2B5EF4-FFF2-40B4-BE49-F238E27FC236}">
                <a16:creationId xmlns:a16="http://schemas.microsoft.com/office/drawing/2014/main" id="{8AEC79C4-57BB-8A42-A7F6-FAF8AD58324F}"/>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latin typeface="Franklin Gothic Medium" panose="020B0603020102020204" pitchFamily="34" charset="0"/>
              </a:rPr>
              <a:t>Copy and paste these as needed into slides</a:t>
            </a:r>
          </a:p>
        </p:txBody>
      </p:sp>
      <p:pic>
        <p:nvPicPr>
          <p:cNvPr id="8" name="Picture 7">
            <a:extLst>
              <a:ext uri="{FF2B5EF4-FFF2-40B4-BE49-F238E27FC236}">
                <a16:creationId xmlns:a16="http://schemas.microsoft.com/office/drawing/2014/main" id="{1AB28F62-9894-71B2-9EDC-575CC067F6EA}"/>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rcRect t="-647" b="-1107"/>
          <a:stretch>
            <a:fillRect/>
          </a:stretch>
        </p:blipFill>
        <p:spPr>
          <a:xfrm>
            <a:off x="7803974" y="1243768"/>
            <a:ext cx="3918421" cy="3987138"/>
          </a:xfrm>
          <a:prstGeom prst="rect">
            <a:avLst/>
          </a:prstGeom>
        </p:spPr>
      </p:pic>
      <p:sp>
        <p:nvSpPr>
          <p:cNvPr id="9" name="Content Placeholder 2">
            <a:extLst>
              <a:ext uri="{FF2B5EF4-FFF2-40B4-BE49-F238E27FC236}">
                <a16:creationId xmlns:a16="http://schemas.microsoft.com/office/drawing/2014/main" id="{4CE65A25-DB19-1ABC-597B-4E4168D4972A}"/>
              </a:ext>
            </a:extLst>
          </p:cNvPr>
          <p:cNvSpPr txBox="1">
            <a:spLocks/>
          </p:cNvSpPr>
          <p:nvPr/>
        </p:nvSpPr>
        <p:spPr>
          <a:xfrm>
            <a:off x="4139107" y="5402618"/>
            <a:ext cx="2657873" cy="2895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Franklin Gothic Medium" panose="020B0603020102020204" pitchFamily="34" charset="0"/>
              </a:rPr>
              <a:t>NOT Behind Text</a:t>
            </a:r>
          </a:p>
          <a:p>
            <a:pPr marL="0" indent="0" algn="ctr">
              <a:buFont typeface="Arial" panose="020B0604020202020204" pitchFamily="34" charset="0"/>
              <a:buNone/>
            </a:pPr>
            <a:r>
              <a:rPr lang="en-US" sz="2000" dirty="0">
                <a:solidFill>
                  <a:schemeClr val="bg1"/>
                </a:solidFill>
                <a:latin typeface="Franklin Gothic Medium" panose="020B0603020102020204" pitchFamily="34" charset="0"/>
              </a:rPr>
              <a:t>(70% transparency)</a:t>
            </a:r>
          </a:p>
        </p:txBody>
      </p:sp>
      <p:sp>
        <p:nvSpPr>
          <p:cNvPr id="10" name="Content Placeholder 2">
            <a:extLst>
              <a:ext uri="{FF2B5EF4-FFF2-40B4-BE49-F238E27FC236}">
                <a16:creationId xmlns:a16="http://schemas.microsoft.com/office/drawing/2014/main" id="{DBFB2CAD-6964-C033-4A5E-29037509D580}"/>
              </a:ext>
            </a:extLst>
          </p:cNvPr>
          <p:cNvSpPr txBox="1">
            <a:spLocks/>
          </p:cNvSpPr>
          <p:nvPr/>
        </p:nvSpPr>
        <p:spPr>
          <a:xfrm>
            <a:off x="8434247" y="5402618"/>
            <a:ext cx="2657873" cy="2895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latin typeface="Franklin Gothic Medium" panose="020B0603020102020204" pitchFamily="34" charset="0"/>
              </a:rPr>
              <a:t>Behind Text</a:t>
            </a:r>
          </a:p>
          <a:p>
            <a:pPr marL="0" indent="0" algn="ctr">
              <a:buFont typeface="Arial" panose="020B0604020202020204" pitchFamily="34" charset="0"/>
              <a:buNone/>
            </a:pPr>
            <a:r>
              <a:rPr lang="en-US" sz="2000" dirty="0">
                <a:solidFill>
                  <a:schemeClr val="bg1"/>
                </a:solidFill>
                <a:latin typeface="Franklin Gothic Medium" panose="020B0603020102020204" pitchFamily="34" charset="0"/>
              </a:rPr>
              <a:t>(90% transparency)</a:t>
            </a:r>
          </a:p>
        </p:txBody>
      </p:sp>
    </p:spTree>
    <p:extLst>
      <p:ext uri="{BB962C8B-B14F-4D97-AF65-F5344CB8AC3E}">
        <p14:creationId xmlns:p14="http://schemas.microsoft.com/office/powerpoint/2010/main" val="325966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E807C0-CCA4-A6F1-2545-679754CDEEC5}"/>
              </a:ext>
            </a:extLst>
          </p:cNvPr>
          <p:cNvSpPr>
            <a:spLocks noGrp="1"/>
          </p:cNvSpPr>
          <p:nvPr>
            <p:ph type="subTitle" idx="1"/>
          </p:nvPr>
        </p:nvSpPr>
        <p:spPr/>
        <p:txBody>
          <a:bodyPr/>
          <a:lstStyle/>
          <a:p>
            <a:r>
              <a:rPr lang="en-US" dirty="0"/>
              <a:t>Divider subtitle here</a:t>
            </a:r>
          </a:p>
        </p:txBody>
      </p:sp>
      <p:sp>
        <p:nvSpPr>
          <p:cNvPr id="3" name="Title 2">
            <a:extLst>
              <a:ext uri="{FF2B5EF4-FFF2-40B4-BE49-F238E27FC236}">
                <a16:creationId xmlns:a16="http://schemas.microsoft.com/office/drawing/2014/main" id="{C1D01F9E-4D14-A6F3-8ECF-873703E1FF50}"/>
              </a:ext>
            </a:extLst>
          </p:cNvPr>
          <p:cNvSpPr>
            <a:spLocks noGrp="1"/>
          </p:cNvSpPr>
          <p:nvPr>
            <p:ph type="ctrTitle"/>
          </p:nvPr>
        </p:nvSpPr>
        <p:spPr/>
        <p:txBody>
          <a:bodyPr/>
          <a:lstStyle/>
          <a:p>
            <a:r>
              <a:rPr lang="en-US" dirty="0"/>
              <a:t>Divider Title Sample Here</a:t>
            </a:r>
          </a:p>
        </p:txBody>
      </p:sp>
    </p:spTree>
    <p:extLst>
      <p:ext uri="{BB962C8B-B14F-4D97-AF65-F5344CB8AC3E}">
        <p14:creationId xmlns:p14="http://schemas.microsoft.com/office/powerpoint/2010/main" val="429107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1650F3-0AF2-E002-B4BD-8861CCDF2919}"/>
              </a:ext>
            </a:extLst>
          </p:cNvPr>
          <p:cNvSpPr>
            <a:spLocks noGrp="1"/>
          </p:cNvSpPr>
          <p:nvPr>
            <p:ph type="sldNum" sz="quarter" idx="12"/>
          </p:nvPr>
        </p:nvSpPr>
        <p:spPr/>
        <p:txBody>
          <a:bodyPr/>
          <a:lstStyle/>
          <a:p>
            <a:fld id="{39B07726-2800-9647-8D0A-D77AC1CE49E9}" type="slidenum">
              <a:rPr lang="en-US" smtClean="0"/>
              <a:pPr/>
              <a:t>20</a:t>
            </a:fld>
            <a:endParaRPr lang="en-US" dirty="0"/>
          </a:p>
        </p:txBody>
      </p:sp>
      <p:sp>
        <p:nvSpPr>
          <p:cNvPr id="5" name="Title 1">
            <a:extLst>
              <a:ext uri="{FF2B5EF4-FFF2-40B4-BE49-F238E27FC236}">
                <a16:creationId xmlns:a16="http://schemas.microsoft.com/office/drawing/2014/main" id="{CC9006B0-2714-DDE8-C7AB-E7C7AC7AD594}"/>
              </a:ext>
            </a:extLst>
          </p:cNvPr>
          <p:cNvSpPr>
            <a:spLocks noGrp="1"/>
          </p:cNvSpPr>
          <p:nvPr>
            <p:ph type="title"/>
          </p:nvPr>
        </p:nvSpPr>
        <p:spPr>
          <a:xfrm>
            <a:off x="1002535" y="365126"/>
            <a:ext cx="10124301" cy="706930"/>
          </a:xfrm>
        </p:spPr>
        <p:txBody>
          <a:bodyPr/>
          <a:lstStyle/>
          <a:p>
            <a:r>
              <a:rPr lang="en-US" dirty="0"/>
              <a:t>Extra Design Assets</a:t>
            </a:r>
          </a:p>
        </p:txBody>
      </p:sp>
      <p:sp>
        <p:nvSpPr>
          <p:cNvPr id="6" name="Rectangle 5">
            <a:extLst>
              <a:ext uri="{FF2B5EF4-FFF2-40B4-BE49-F238E27FC236}">
                <a16:creationId xmlns:a16="http://schemas.microsoft.com/office/drawing/2014/main" id="{AC03F4D6-72D3-1770-2651-BC3F5019650D}"/>
              </a:ext>
            </a:extLst>
          </p:cNvPr>
          <p:cNvSpPr/>
          <p:nvPr/>
        </p:nvSpPr>
        <p:spPr>
          <a:xfrm>
            <a:off x="4233328" y="1565478"/>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5B8779B-C1BE-017E-F251-A8661C27160A}"/>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solidFill>
                <a:latin typeface="Franklin Gothic Medium" panose="020B0603020102020204" pitchFamily="34" charset="0"/>
              </a:rPr>
              <a:t>Copy and paste these as needed into slides</a:t>
            </a:r>
            <a:endParaRPr lang="en-US"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277220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4E6B-783B-C91F-4038-2F0879204DB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9D2820D-315D-96F4-B2A1-D0F6B221A8E5}"/>
              </a:ext>
            </a:extLst>
          </p:cNvPr>
          <p:cNvSpPr>
            <a:spLocks noGrp="1"/>
          </p:cNvSpPr>
          <p:nvPr>
            <p:ph idx="1"/>
          </p:nvPr>
        </p:nvSpPr>
        <p:spPr/>
        <p:txBody>
          <a:bodyPr/>
          <a:lstStyle/>
          <a:p>
            <a:pPr marL="0" indent="0">
              <a:buNone/>
            </a:pPr>
            <a:r>
              <a:rPr lang="en-US" sz="2800" dirty="0">
                <a:latin typeface="Franklin Gothic Medium" panose="020B0603020102020204" pitchFamily="34" charset="0"/>
              </a:rPr>
              <a:t>01. Title</a:t>
            </a:r>
          </a:p>
          <a:p>
            <a:pPr marL="0" indent="0">
              <a:buNone/>
            </a:pPr>
            <a:r>
              <a:rPr lang="en-US" sz="2800" dirty="0">
                <a:latin typeface="Franklin Gothic Medium" panose="020B0603020102020204" pitchFamily="34" charset="0"/>
              </a:rPr>
              <a:t>02. Title</a:t>
            </a:r>
          </a:p>
          <a:p>
            <a:pPr marL="0" indent="0">
              <a:buNone/>
            </a:pPr>
            <a:r>
              <a:rPr lang="en-US" sz="2800" dirty="0">
                <a:latin typeface="Franklin Gothic Medium" panose="020B0603020102020204" pitchFamily="34" charset="0"/>
              </a:rPr>
              <a:t>03. Title</a:t>
            </a:r>
          </a:p>
          <a:p>
            <a:pPr marL="0" indent="0">
              <a:buNone/>
            </a:pPr>
            <a:r>
              <a:rPr lang="en-US" sz="2800" dirty="0">
                <a:latin typeface="Franklin Gothic Medium" panose="020B0603020102020204" pitchFamily="34" charset="0"/>
              </a:rPr>
              <a:t>04. Title</a:t>
            </a:r>
          </a:p>
          <a:p>
            <a:pPr marL="0" indent="0">
              <a:buNone/>
            </a:pPr>
            <a:r>
              <a:rPr lang="en-US" sz="2800" dirty="0">
                <a:latin typeface="Franklin Gothic Medium" panose="020B0603020102020204" pitchFamily="34" charset="0"/>
              </a:rPr>
              <a:t>05. Title</a:t>
            </a:r>
          </a:p>
          <a:p>
            <a:pPr marL="0" indent="0">
              <a:buNone/>
            </a:pPr>
            <a:r>
              <a:rPr lang="en-US" sz="2800" dirty="0">
                <a:latin typeface="Franklin Gothic Medium" panose="020B0603020102020204" pitchFamily="34" charset="0"/>
              </a:rPr>
              <a:t>06. Title</a:t>
            </a:r>
          </a:p>
        </p:txBody>
      </p:sp>
      <p:sp>
        <p:nvSpPr>
          <p:cNvPr id="4" name="Slide Number Placeholder 3">
            <a:extLst>
              <a:ext uri="{FF2B5EF4-FFF2-40B4-BE49-F238E27FC236}">
                <a16:creationId xmlns:a16="http://schemas.microsoft.com/office/drawing/2014/main" id="{8242B810-8571-2AC4-0CBD-AEA69EDB118F}"/>
              </a:ext>
            </a:extLst>
          </p:cNvPr>
          <p:cNvSpPr>
            <a:spLocks noGrp="1"/>
          </p:cNvSpPr>
          <p:nvPr>
            <p:ph type="sldNum" sz="quarter" idx="12"/>
          </p:nvPr>
        </p:nvSpPr>
        <p:spPr/>
        <p:txBody>
          <a:bodyPr/>
          <a:lstStyle/>
          <a:p>
            <a:fld id="{39B07726-2800-9647-8D0A-D77AC1CE49E9}" type="slidenum">
              <a:rPr lang="en-US" smtClean="0"/>
              <a:pPr/>
              <a:t>3</a:t>
            </a:fld>
            <a:endParaRPr lang="en-US" dirty="0"/>
          </a:p>
        </p:txBody>
      </p:sp>
    </p:spTree>
    <p:extLst>
      <p:ext uri="{BB962C8B-B14F-4D97-AF65-F5344CB8AC3E}">
        <p14:creationId xmlns:p14="http://schemas.microsoft.com/office/powerpoint/2010/main" val="30983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7FF8-9717-EA51-DD07-3CD63A24E2BD}"/>
              </a:ext>
            </a:extLst>
          </p:cNvPr>
          <p:cNvSpPr>
            <a:spLocks noGrp="1"/>
          </p:cNvSpPr>
          <p:nvPr>
            <p:ph type="title"/>
          </p:nvPr>
        </p:nvSpPr>
        <p:spPr/>
        <p:txBody>
          <a:bodyPr/>
          <a:lstStyle/>
          <a:p>
            <a:r>
              <a:rPr lang="en-US" dirty="0"/>
              <a:t>Sample Text Here</a:t>
            </a:r>
          </a:p>
        </p:txBody>
      </p:sp>
      <p:sp>
        <p:nvSpPr>
          <p:cNvPr id="3" name="Content Placeholder 2">
            <a:extLst>
              <a:ext uri="{FF2B5EF4-FFF2-40B4-BE49-F238E27FC236}">
                <a16:creationId xmlns:a16="http://schemas.microsoft.com/office/drawing/2014/main" id="{EE9DACD3-566E-BD59-0587-EE6958689C52}"/>
              </a:ext>
            </a:extLst>
          </p:cNvPr>
          <p:cNvSpPr>
            <a:spLocks noGrp="1"/>
          </p:cNvSpPr>
          <p:nvPr>
            <p:ph idx="1"/>
          </p:nvPr>
        </p:nvSpPr>
        <p:spPr/>
        <p:txBody>
          <a:bodyPr>
            <a:normAutofit/>
          </a:bodyPr>
          <a:lstStyle/>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a:spcBef>
                <a:spcPts val="0"/>
              </a:spcBef>
            </a:pPr>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F2C89B5C-9EEF-F1DD-1FB3-F6B70B7401AE}"/>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4</a:t>
            </a:fld>
            <a:endParaRPr lang="en-US" dirty="0"/>
          </a:p>
        </p:txBody>
      </p:sp>
    </p:spTree>
    <p:extLst>
      <p:ext uri="{BB962C8B-B14F-4D97-AF65-F5344CB8AC3E}">
        <p14:creationId xmlns:p14="http://schemas.microsoft.com/office/powerpoint/2010/main" val="197499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B6D9-B1A8-563A-B3EB-86B2AE7E9EBD}"/>
              </a:ext>
            </a:extLst>
          </p:cNvPr>
          <p:cNvSpPr>
            <a:spLocks noGrp="1"/>
          </p:cNvSpPr>
          <p:nvPr>
            <p:ph type="title"/>
          </p:nvPr>
        </p:nvSpPr>
        <p:spPr/>
        <p:txBody>
          <a:bodyPr/>
          <a:lstStyle/>
          <a:p>
            <a:r>
              <a:rPr lang="en-US" dirty="0"/>
              <a:t>Sample Text Here</a:t>
            </a:r>
          </a:p>
        </p:txBody>
      </p:sp>
      <p:sp>
        <p:nvSpPr>
          <p:cNvPr id="3" name="Content Placeholder 2">
            <a:extLst>
              <a:ext uri="{FF2B5EF4-FFF2-40B4-BE49-F238E27FC236}">
                <a16:creationId xmlns:a16="http://schemas.microsoft.com/office/drawing/2014/main" id="{41014778-E402-EB53-0B09-FC98F277F0D3}"/>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8E7F4010-1ABF-999F-97C6-9C2C836C25BC}"/>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5</a:t>
            </a:fld>
            <a:endParaRPr lang="en-US" dirty="0"/>
          </a:p>
        </p:txBody>
      </p:sp>
    </p:spTree>
    <p:extLst>
      <p:ext uri="{BB962C8B-B14F-4D97-AF65-F5344CB8AC3E}">
        <p14:creationId xmlns:p14="http://schemas.microsoft.com/office/powerpoint/2010/main" val="408060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79F5-8CFF-19A8-6AA4-9A69CEF964C8}"/>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81FF7CEC-7E3D-861F-7B3D-274E0FFFEB7A}"/>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3E41348E-2A7F-C1A9-2498-E28EAA80CB36}"/>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6</a:t>
            </a:fld>
            <a:endParaRPr lang="en-US" dirty="0"/>
          </a:p>
        </p:txBody>
      </p:sp>
    </p:spTree>
    <p:extLst>
      <p:ext uri="{BB962C8B-B14F-4D97-AF65-F5344CB8AC3E}">
        <p14:creationId xmlns:p14="http://schemas.microsoft.com/office/powerpoint/2010/main" val="57533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6C1B-17E7-4F3E-4FE8-AA5F091900F7}"/>
              </a:ext>
            </a:extLst>
          </p:cNvPr>
          <p:cNvSpPr>
            <a:spLocks noGrp="1"/>
          </p:cNvSpPr>
          <p:nvPr>
            <p:ph type="title"/>
          </p:nvPr>
        </p:nvSpPr>
        <p:spPr/>
        <p:txBody>
          <a:bodyPr/>
          <a:lstStyle/>
          <a:p>
            <a:r>
              <a:rPr lang="en-US" dirty="0"/>
              <a:t>Sample Title Here </a:t>
            </a:r>
          </a:p>
        </p:txBody>
      </p:sp>
      <p:sp>
        <p:nvSpPr>
          <p:cNvPr id="3" name="Content Placeholder 2">
            <a:extLst>
              <a:ext uri="{FF2B5EF4-FFF2-40B4-BE49-F238E27FC236}">
                <a16:creationId xmlns:a16="http://schemas.microsoft.com/office/drawing/2014/main" id="{8992422F-4518-ACEB-C5D1-79F9E332F81F}"/>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E4148EE8-FA6F-7F58-E735-33E2A1EE8FED}"/>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7</a:t>
            </a:fld>
            <a:endParaRPr lang="en-US" dirty="0"/>
          </a:p>
        </p:txBody>
      </p:sp>
    </p:spTree>
    <p:extLst>
      <p:ext uri="{BB962C8B-B14F-4D97-AF65-F5344CB8AC3E}">
        <p14:creationId xmlns:p14="http://schemas.microsoft.com/office/powerpoint/2010/main" val="178373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C49D-4F26-737F-293C-8404BCFC26AD}"/>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710E0909-5D9A-79D8-C63C-83E544B575E1}"/>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4F6E818C-886D-6D14-34F0-5FF892FB1D62}"/>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8</a:t>
            </a:fld>
            <a:endParaRPr lang="en-US" dirty="0"/>
          </a:p>
        </p:txBody>
      </p:sp>
    </p:spTree>
    <p:extLst>
      <p:ext uri="{BB962C8B-B14F-4D97-AF65-F5344CB8AC3E}">
        <p14:creationId xmlns:p14="http://schemas.microsoft.com/office/powerpoint/2010/main" val="27810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7923-CD9A-F937-ECB6-4C1C56EC0D5C}"/>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73AC30D7-76DA-A48B-3D91-567FF4AC4FE5}"/>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4" name="Slide Number Placeholder 3">
            <a:extLst>
              <a:ext uri="{FF2B5EF4-FFF2-40B4-BE49-F238E27FC236}">
                <a16:creationId xmlns:a16="http://schemas.microsoft.com/office/drawing/2014/main" id="{B12B0C0E-3C4C-784C-6EDE-70A2976BBA89}"/>
              </a:ext>
            </a:extLst>
          </p:cNvPr>
          <p:cNvSpPr>
            <a:spLocks noGrp="1"/>
          </p:cNvSpPr>
          <p:nvPr>
            <p:ph type="sldNum" sz="quarter" idx="12"/>
          </p:nvPr>
        </p:nvSpPr>
        <p:spPr>
          <a:xfrm>
            <a:off x="11256141" y="6408142"/>
            <a:ext cx="676610" cy="365125"/>
          </a:xfrm>
        </p:spPr>
        <p:txBody>
          <a:bodyPr/>
          <a:lstStyle/>
          <a:p>
            <a:fld id="{39B07726-2800-9647-8D0A-D77AC1CE49E9}" type="slidenum">
              <a:rPr lang="en-US" smtClean="0"/>
              <a:pPr/>
              <a:t>9</a:t>
            </a:fld>
            <a:endParaRPr lang="en-US" dirty="0"/>
          </a:p>
        </p:txBody>
      </p:sp>
      <p:sp>
        <p:nvSpPr>
          <p:cNvPr id="5" name="Text Placeholder 4">
            <a:extLst>
              <a:ext uri="{FF2B5EF4-FFF2-40B4-BE49-F238E27FC236}">
                <a16:creationId xmlns:a16="http://schemas.microsoft.com/office/drawing/2014/main" id="{F14BDABB-FB70-C159-4DF4-9E62093B40C8}"/>
              </a:ext>
            </a:extLst>
          </p:cNvPr>
          <p:cNvSpPr>
            <a:spLocks noGrp="1"/>
          </p:cNvSpPr>
          <p:nvPr>
            <p:ph type="body" sz="quarter" idx="13"/>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endParaRPr lang="en-US" dirty="0"/>
          </a:p>
        </p:txBody>
      </p:sp>
    </p:spTree>
    <p:extLst>
      <p:ext uri="{BB962C8B-B14F-4D97-AF65-F5344CB8AC3E}">
        <p14:creationId xmlns:p14="http://schemas.microsoft.com/office/powerpoint/2010/main" val="3534292891"/>
      </p:ext>
    </p:extLst>
  </p:cSld>
  <p:clrMapOvr>
    <a:masterClrMapping/>
  </p:clrMapOvr>
</p:sld>
</file>

<file path=ppt/theme/theme1.xml><?xml version="1.0" encoding="utf-8"?>
<a:theme xmlns:a="http://schemas.openxmlformats.org/drawingml/2006/main" name="Office Theme">
  <a:themeElements>
    <a:clrScheme name="UVA 1">
      <a:dk1>
        <a:srgbClr val="000000"/>
      </a:dk1>
      <a:lt1>
        <a:srgbClr val="FFFFFF"/>
      </a:lt1>
      <a:dk2>
        <a:srgbClr val="232C48"/>
      </a:dk2>
      <a:lt2>
        <a:srgbClr val="E8E8E8"/>
      </a:lt2>
      <a:accent1>
        <a:srgbClr val="E57100"/>
      </a:accent1>
      <a:accent2>
        <a:srgbClr val="EF3F6B"/>
      </a:accent2>
      <a:accent3>
        <a:srgbClr val="009FDF"/>
      </a:accent3>
      <a:accent4>
        <a:srgbClr val="FDDA24"/>
      </a:accent4>
      <a:accent5>
        <a:srgbClr val="24CAD3"/>
      </a:accent5>
      <a:accent6>
        <a:srgbClr val="61BB46"/>
      </a:accent6>
      <a:hlink>
        <a:srgbClr val="E57100"/>
      </a:hlink>
      <a:folHlink>
        <a:srgbClr val="E571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3876</TotalTime>
  <Words>1189</Words>
  <Application>Microsoft Macintosh PowerPoint</Application>
  <PresentationFormat>Widescreen</PresentationFormat>
  <Paragraphs>99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Aptos Display</vt:lpstr>
      <vt:lpstr>Arial</vt:lpstr>
      <vt:lpstr>Franklin Gothic Book</vt:lpstr>
      <vt:lpstr>Franklin Gothic Demi</vt:lpstr>
      <vt:lpstr>Franklin Gothic Demi Cond</vt:lpstr>
      <vt:lpstr>Franklin Gothic Medium</vt:lpstr>
      <vt:lpstr>FranklinGothicURWComDem</vt:lpstr>
      <vt:lpstr>Office Theme</vt:lpstr>
      <vt:lpstr>Sample Title Here</vt:lpstr>
      <vt:lpstr>Divider Title Sample Here</vt:lpstr>
      <vt:lpstr>Agenda</vt:lpstr>
      <vt:lpstr>Sample Text Here</vt:lpstr>
      <vt:lpstr>Sample Text Here</vt:lpstr>
      <vt:lpstr>Sample Title Here</vt:lpstr>
      <vt:lpstr>Sample Title Here </vt:lpstr>
      <vt:lpstr>Sample Title Here</vt:lpstr>
      <vt:lpstr>Sample Title Here</vt:lpstr>
      <vt:lpstr>Lorem ipsum dolor sit amet, consectetur adipiscing elit, sed do eiusmod tempor incididunt ut labore et dolore magna aliqua. Ut enim ad minim veniam, quis nostrud exercitation ullamco laboris nisi ut aliquip ex ea commodo consequat.</vt:lpstr>
      <vt:lpstr>Lorem ipsum dolor sit amet, consectetur adipiscing elit, sed do eiusmod tempor incididunt ut labore et dolore magna aliqua. Ut enim ad minim veniam, quis nostrud exercitation ullamco laboris nisi ut aliquip ex ea commodo consequat.</vt:lpstr>
      <vt:lpstr>Lorem ipsum dolor sit amet, consectetur adipiscing elit, sed do eiusmod tempor incididunt ut labore et dolore magna aliqua. Ut enim ad minim veniam, quis nostrud exercitation ullamco laboris nisi ut aliquip ex ea commodo consequat.</vt:lpstr>
      <vt:lpstr>In our world of Big Data, businesses are relying on data scientists to glean insight from their large, ever-expanding, diverse set of data … while many people think of data science as a profession, it’s better to think of data science as a way of thinking, a way to extract insights using the scientific method.</vt:lpstr>
      <vt:lpstr>It is a capital mistake to theorizes before one has data.</vt:lpstr>
      <vt:lpstr>Slide Title Here</vt:lpstr>
      <vt:lpstr>Sample Title Here</vt:lpstr>
      <vt:lpstr>Subtitle Active Here</vt:lpstr>
      <vt:lpstr>Screen Mockups</vt:lpstr>
      <vt:lpstr>Extra Design Assets</vt:lpstr>
      <vt:lpstr>Extra Design Assets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Temkin, Jacqueline (jlt2au)</dc:creator>
  <cp:lastModifiedBy>Jacks, Margaux (mgj4n)</cp:lastModifiedBy>
  <cp:revision>33</cp:revision>
  <dcterms:created xsi:type="dcterms:W3CDTF">2025-06-25T18:39:14Z</dcterms:created>
  <dcterms:modified xsi:type="dcterms:W3CDTF">2025-09-25T13:26:46Z</dcterms:modified>
</cp:coreProperties>
</file>