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307" r:id="rId2"/>
    <p:sldId id="294" r:id="rId3"/>
    <p:sldId id="302" r:id="rId4"/>
    <p:sldId id="301" r:id="rId5"/>
    <p:sldId id="300" r:id="rId6"/>
    <p:sldId id="303" r:id="rId7"/>
    <p:sldId id="304" r:id="rId8"/>
    <p:sldId id="305" r:id="rId9"/>
    <p:sldId id="306" r:id="rId10"/>
    <p:sldId id="295" r:id="rId11"/>
    <p:sldId id="289" r:id="rId12"/>
    <p:sldId id="290" r:id="rId13"/>
    <p:sldId id="291" r:id="rId14"/>
    <p:sldId id="269" r:id="rId15"/>
    <p:sldId id="268" r:id="rId16"/>
    <p:sldId id="265" r:id="rId17"/>
    <p:sldId id="266" r:id="rId18"/>
    <p:sldId id="267" r:id="rId19"/>
    <p:sldId id="296" r:id="rId20"/>
    <p:sldId id="29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FE00055-5EDB-CA43-9857-CD2854D3C4FD}">
          <p14:sldIdLst>
            <p14:sldId id="307"/>
          </p14:sldIdLst>
        </p14:section>
        <p14:section name="Divider" id="{A3846B25-437E-6F47-A3CF-7EA48FEE0D83}">
          <p14:sldIdLst>
            <p14:sldId id="294"/>
          </p14:sldIdLst>
        </p14:section>
        <p14:section name="Body" id="{954C1FAD-0EA4-244B-BB16-9CD221678F50}">
          <p14:sldIdLst>
            <p14:sldId id="302"/>
            <p14:sldId id="301"/>
            <p14:sldId id="300"/>
            <p14:sldId id="303"/>
            <p14:sldId id="304"/>
            <p14:sldId id="305"/>
            <p14:sldId id="306"/>
            <p14:sldId id="295"/>
            <p14:sldId id="289"/>
            <p14:sldId id="290"/>
            <p14:sldId id="291"/>
            <p14:sldId id="269"/>
            <p14:sldId id="268"/>
            <p14:sldId id="265"/>
            <p14:sldId id="266"/>
            <p14:sldId id="267"/>
          </p14:sldIdLst>
        </p14:section>
        <p14:section name="Parking Lot" id="{9DAA5E15-75DC-E745-8C6E-F498DD069A56}">
          <p14:sldIdLst>
            <p14:sldId id="296"/>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23E"/>
    <a:srgbClr val="EFF2F8"/>
    <a:srgbClr val="E57200"/>
    <a:srgbClr val="FDDA24"/>
    <a:srgbClr val="23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8"/>
    <p:restoredTop sz="94681"/>
  </p:normalViewPr>
  <p:slideViewPr>
    <p:cSldViewPr snapToGrid="0">
      <p:cViewPr varScale="1">
        <p:scale>
          <a:sx n="97" d="100"/>
          <a:sy n="97" d="100"/>
        </p:scale>
        <p:origin x="70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3372A-A158-BD4A-BD84-F87A77F3354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6465-F0BF-304A-BE0E-BE2131DB307F}" type="slidenum">
              <a:rPr lang="en-US" smtClean="0"/>
              <a:t>‹#›</a:t>
            </a:fld>
            <a:endParaRPr lang="en-US"/>
          </a:p>
        </p:txBody>
      </p:sp>
    </p:spTree>
    <p:extLst>
      <p:ext uri="{BB962C8B-B14F-4D97-AF65-F5344CB8AC3E}">
        <p14:creationId xmlns:p14="http://schemas.microsoft.com/office/powerpoint/2010/main" val="11991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urst">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rgbClr val="24323E"/>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rgbClr val="2432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black background with dots&#10;&#10;AI-generated content may be incorrect.">
            <a:extLst>
              <a:ext uri="{FF2B5EF4-FFF2-40B4-BE49-F238E27FC236}">
                <a16:creationId xmlns:a16="http://schemas.microsoft.com/office/drawing/2014/main" id="{3A79D9C0-5AF4-257A-5930-2509585541DA}"/>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r="38027" b="40402"/>
          <a:stretch>
            <a:fillRect/>
          </a:stretch>
        </p:blipFill>
        <p:spPr>
          <a:xfrm>
            <a:off x="7228745" y="2085052"/>
            <a:ext cx="4963255" cy="4772948"/>
          </a:xfrm>
          <a:prstGeom prst="rect">
            <a:avLst/>
          </a:prstGeom>
        </p:spPr>
      </p:pic>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rgbClr val="24323E"/>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pic>
        <p:nvPicPr>
          <p:cNvPr id="4" name="Graphic 3">
            <a:extLst>
              <a:ext uri="{FF2B5EF4-FFF2-40B4-BE49-F238E27FC236}">
                <a16:creationId xmlns:a16="http://schemas.microsoft.com/office/drawing/2014/main" id="{E4775A29-4E6A-29DB-3F8A-2FC126C875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2206" y="668200"/>
            <a:ext cx="4512029" cy="320760"/>
          </a:xfrm>
          <a:prstGeom prst="rect">
            <a:avLst/>
          </a:prstGeom>
        </p:spPr>
      </p:pic>
    </p:spTree>
    <p:extLst>
      <p:ext uri="{BB962C8B-B14F-4D97-AF65-F5344CB8AC3E}">
        <p14:creationId xmlns:p14="http://schemas.microsoft.com/office/powerpoint/2010/main" val="290565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7010"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4"/>
            <a:ext cx="4584110" cy="438308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5" name="Text Placeholder 4">
            <a:extLst>
              <a:ext uri="{FF2B5EF4-FFF2-40B4-BE49-F238E27FC236}">
                <a16:creationId xmlns:a16="http://schemas.microsoft.com/office/drawing/2014/main" id="{1211FB0B-8B3C-95D1-6E06-3CBE214844C4}"/>
              </a:ext>
            </a:extLst>
          </p:cNvPr>
          <p:cNvSpPr>
            <a:spLocks noGrp="1"/>
          </p:cNvSpPr>
          <p:nvPr>
            <p:ph type="body" sz="quarter" idx="13"/>
          </p:nvPr>
        </p:nvSpPr>
        <p:spPr>
          <a:xfrm>
            <a:off x="6291665" y="1825625"/>
            <a:ext cx="4864749" cy="438308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51AC671-3CD5-2651-9A5B-60DB9E4AEE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490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EFF2F8"/>
        </a:solidFill>
        <a:effectLst/>
      </p:bgPr>
    </p:bg>
    <p:spTree>
      <p:nvGrpSpPr>
        <p:cNvPr id="1" name=""/>
        <p:cNvGrpSpPr/>
        <p:nvPr/>
      </p:nvGrpSpPr>
      <p:grpSpPr>
        <a:xfrm>
          <a:off x="0" y="0"/>
          <a:ext cx="0" cy="0"/>
          <a:chOff x="0" y="0"/>
          <a:chExt cx="0" cy="0"/>
        </a:xfrm>
      </p:grpSpPr>
      <p:pic>
        <p:nvPicPr>
          <p:cNvPr id="10" name="Picture 9" descr="A black background with dots&#10;&#10;AI-generated content may be incorrect.">
            <a:extLst>
              <a:ext uri="{FF2B5EF4-FFF2-40B4-BE49-F238E27FC236}">
                <a16:creationId xmlns:a16="http://schemas.microsoft.com/office/drawing/2014/main" id="{7BAB2B88-D652-3C8C-CE18-E41A03CA93AE}"/>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46983" t="47766" r="-116" b="6"/>
          <a:stretch>
            <a:fillRect/>
          </a:stretch>
        </p:blipFill>
        <p:spPr>
          <a:xfrm rot="5400000">
            <a:off x="9035224" y="27136"/>
            <a:ext cx="3183909" cy="3129642"/>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1" y="1667439"/>
            <a:ext cx="9079759" cy="2132533"/>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3482500" y="4672603"/>
            <a:ext cx="3495387" cy="798590"/>
          </a:xfrm>
        </p:spPr>
        <p:txBody>
          <a:bodyPr anchor="ctr" anchorCtr="0">
            <a:noAutofit/>
          </a:bodyPr>
          <a:lstStyle>
            <a:lvl1pPr marL="0" indent="0" algn="l">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556121" y="4314317"/>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57928" y="184237"/>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3" name="Picture 2">
            <a:extLst>
              <a:ext uri="{FF2B5EF4-FFF2-40B4-BE49-F238E27FC236}">
                <a16:creationId xmlns:a16="http://schemas.microsoft.com/office/drawing/2014/main" id="{BD63E4AF-C50E-30CD-3268-C7B59DA550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76070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bg>
      <p:bgPr>
        <a:solidFill>
          <a:srgbClr val="EFF2F8"/>
        </a:solidFill>
        <a:effectLst/>
      </p:bgPr>
    </p:bg>
    <p:spTree>
      <p:nvGrpSpPr>
        <p:cNvPr id="1" name=""/>
        <p:cNvGrpSpPr/>
        <p:nvPr/>
      </p:nvGrpSpPr>
      <p:grpSpPr>
        <a:xfrm>
          <a:off x="0" y="0"/>
          <a:ext cx="0" cy="0"/>
          <a:chOff x="0" y="0"/>
          <a:chExt cx="0" cy="0"/>
        </a:xfrm>
      </p:grpSpPr>
      <p:pic>
        <p:nvPicPr>
          <p:cNvPr id="3" name="Picture 2" descr="A black background with dots&#10;&#10;AI-generated content may be incorrect.">
            <a:extLst>
              <a:ext uri="{FF2B5EF4-FFF2-40B4-BE49-F238E27FC236}">
                <a16:creationId xmlns:a16="http://schemas.microsoft.com/office/drawing/2014/main" id="{89B8B8A6-252E-38D7-D4EA-C6C63F3748F6}"/>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2" r="-116" b="6"/>
          <a:stretch>
            <a:fillRect/>
          </a:stretch>
        </p:blipFill>
        <p:spPr>
          <a:xfrm rot="5400000">
            <a:off x="8020129" y="633608"/>
            <a:ext cx="3553491" cy="3549047"/>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2" y="1667439"/>
            <a:ext cx="5584372" cy="3998574"/>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8022351" y="3853549"/>
            <a:ext cx="2532109" cy="798590"/>
          </a:xfrm>
        </p:spPr>
        <p:txBody>
          <a:bodyPr anchor="ctr" anchorCtr="0">
            <a:noAutofit/>
          </a:bodyPr>
          <a:lstStyle>
            <a:lvl1pPr marL="0" indent="0" algn="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9039294" y="1667439"/>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41599" y="184237"/>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4" name="Picture 3">
            <a:extLst>
              <a:ext uri="{FF2B5EF4-FFF2-40B4-BE49-F238E27FC236}">
                <a16:creationId xmlns:a16="http://schemas.microsoft.com/office/drawing/2014/main" id="{F244826F-1BDE-3064-7631-8118563D2E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82306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EFF2F8"/>
        </a:solidFill>
        <a:effectLst/>
      </p:bgPr>
    </p:bg>
    <p:spTree>
      <p:nvGrpSpPr>
        <p:cNvPr id="1" name=""/>
        <p:cNvGrpSpPr/>
        <p:nvPr/>
      </p:nvGrpSpPr>
      <p:grpSpPr>
        <a:xfrm>
          <a:off x="0" y="0"/>
          <a:ext cx="0" cy="0"/>
          <a:chOff x="0" y="0"/>
          <a:chExt cx="0" cy="0"/>
        </a:xfrm>
      </p:grpSpPr>
      <p:pic>
        <p:nvPicPr>
          <p:cNvPr id="3" name="Picture 2" descr="A black background with dots&#10;&#10;AI-generated content may be incorrect.">
            <a:extLst>
              <a:ext uri="{FF2B5EF4-FFF2-40B4-BE49-F238E27FC236}">
                <a16:creationId xmlns:a16="http://schemas.microsoft.com/office/drawing/2014/main" id="{C0CE0375-B1A8-9712-97A6-C054AEB3F42C}"/>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2" r="-116" b="6"/>
          <a:stretch>
            <a:fillRect/>
          </a:stretch>
        </p:blipFill>
        <p:spPr>
          <a:xfrm rot="5400000">
            <a:off x="351506" y="801301"/>
            <a:ext cx="4371502" cy="4366035"/>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5421085" y="1667438"/>
            <a:ext cx="5835055" cy="4325147"/>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1229775" y="4835977"/>
            <a:ext cx="3495387" cy="798590"/>
          </a:xfrm>
        </p:spPr>
        <p:txBody>
          <a:bodyPr anchor="ctr" anchorCtr="0">
            <a:noAutofit/>
          </a:bodyPr>
          <a:lstStyle>
            <a:lvl1pPr marL="0" indent="0" algn="l">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245034" y="1700651"/>
            <a:ext cx="2623769" cy="2623769"/>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5339441" y="102593"/>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4" name="Picture 3">
            <a:extLst>
              <a:ext uri="{FF2B5EF4-FFF2-40B4-BE49-F238E27FC236}">
                <a16:creationId xmlns:a16="http://schemas.microsoft.com/office/drawing/2014/main" id="{5FEBE659-EB51-8772-582E-9D719C9AA7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8635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4">
    <p:bg>
      <p:bgPr>
        <a:solidFill>
          <a:srgbClr val="EFF2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791113" y="1961353"/>
            <a:ext cx="6705601" cy="2132533"/>
          </a:xfrm>
        </p:spPr>
        <p:txBody>
          <a:bodyPr anchor="ctr" anchorCtr="0">
            <a:noAutofit/>
          </a:bodyPr>
          <a:lstStyle>
            <a:lvl1pPr algn="ctr">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91114" y="4253349"/>
            <a:ext cx="6705600" cy="375930"/>
          </a:xfrm>
        </p:spPr>
        <p:txBody>
          <a:bodyPr>
            <a:noAutofit/>
          </a:bodyPr>
          <a:lstStyle>
            <a:lvl1pPr marL="0" indent="0" algn="ct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C4E75B64-75FE-CF23-C123-86D657B89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208160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5">
    <p:bg>
      <p:bgPr>
        <a:solidFill>
          <a:srgbClr val="EFF2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930833" y="1058010"/>
            <a:ext cx="8330334" cy="3666390"/>
          </a:xfrm>
        </p:spPr>
        <p:txBody>
          <a:bodyPr anchor="ctr" anchorCtr="0">
            <a:noAutofit/>
          </a:bodyPr>
          <a:lstStyle>
            <a:lvl1pPr algn="ctr">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43200" y="4964063"/>
            <a:ext cx="6705600" cy="375930"/>
          </a:xfrm>
        </p:spPr>
        <p:txBody>
          <a:bodyPr>
            <a:noAutofit/>
          </a:bodyPr>
          <a:lstStyle>
            <a:lvl1pPr marL="0" indent="0" algn="ct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6C83B1E6-314C-9C16-38B2-F5D1BB094C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140626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Quad Number">
    <p:bg>
      <p:bgPr>
        <a:solidFill>
          <a:srgbClr val="EFF2F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F3E4AC-1681-109C-F124-3BED22C26D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18" name="Text Placeholder 17">
            <a:extLst>
              <a:ext uri="{FF2B5EF4-FFF2-40B4-BE49-F238E27FC236}">
                <a16:creationId xmlns:a16="http://schemas.microsoft.com/office/drawing/2014/main" id="{B90F354C-372D-23A8-2662-B7C629341E0B}"/>
              </a:ext>
            </a:extLst>
          </p:cNvPr>
          <p:cNvSpPr>
            <a:spLocks noGrp="1"/>
          </p:cNvSpPr>
          <p:nvPr>
            <p:ph type="body" sz="quarter" idx="13" hasCustomPrompt="1"/>
          </p:nvPr>
        </p:nvSpPr>
        <p:spPr>
          <a:xfrm>
            <a:off x="619125"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01.</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0" name="Text Placeholder 17">
            <a:extLst>
              <a:ext uri="{FF2B5EF4-FFF2-40B4-BE49-F238E27FC236}">
                <a16:creationId xmlns:a16="http://schemas.microsoft.com/office/drawing/2014/main" id="{8F6BB7A0-D345-71B7-305E-F27BB67538AC}"/>
              </a:ext>
            </a:extLst>
          </p:cNvPr>
          <p:cNvSpPr>
            <a:spLocks noGrp="1"/>
          </p:cNvSpPr>
          <p:nvPr>
            <p:ph type="body" sz="quarter" idx="15" hasCustomPrompt="1"/>
          </p:nvPr>
        </p:nvSpPr>
        <p:spPr>
          <a:xfrm>
            <a:off x="3511444"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02.</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2" name="Text Placeholder 17">
            <a:extLst>
              <a:ext uri="{FF2B5EF4-FFF2-40B4-BE49-F238E27FC236}">
                <a16:creationId xmlns:a16="http://schemas.microsoft.com/office/drawing/2014/main" id="{9039DC6C-F5BC-6E81-192D-E5440739EEB8}"/>
              </a:ext>
            </a:extLst>
          </p:cNvPr>
          <p:cNvSpPr>
            <a:spLocks noGrp="1"/>
          </p:cNvSpPr>
          <p:nvPr>
            <p:ph type="body" sz="quarter" idx="17" hasCustomPrompt="1"/>
          </p:nvPr>
        </p:nvSpPr>
        <p:spPr>
          <a:xfrm>
            <a:off x="6403448"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03.</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4" name="Text Placeholder 17">
            <a:extLst>
              <a:ext uri="{FF2B5EF4-FFF2-40B4-BE49-F238E27FC236}">
                <a16:creationId xmlns:a16="http://schemas.microsoft.com/office/drawing/2014/main" id="{75724E27-5886-67E7-82E2-7CB0F1F51F49}"/>
              </a:ext>
            </a:extLst>
          </p:cNvPr>
          <p:cNvSpPr>
            <a:spLocks noGrp="1"/>
          </p:cNvSpPr>
          <p:nvPr>
            <p:ph type="body" sz="quarter" idx="19" hasCustomPrompt="1"/>
          </p:nvPr>
        </p:nvSpPr>
        <p:spPr>
          <a:xfrm>
            <a:off x="9299699"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04.</a:t>
            </a:r>
          </a:p>
        </p:txBody>
      </p:sp>
      <p:pic>
        <p:nvPicPr>
          <p:cNvPr id="10" name="Picture 9">
            <a:extLst>
              <a:ext uri="{FF2B5EF4-FFF2-40B4-BE49-F238E27FC236}">
                <a16:creationId xmlns:a16="http://schemas.microsoft.com/office/drawing/2014/main" id="{F76E5E50-A9DB-9530-4E99-5E3AB969C7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99992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Quad Icon">
    <p:bg>
      <p:bgPr>
        <a:solidFill>
          <a:srgbClr val="EFF2F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A499D3F1-E969-C4D2-8216-73499906E748}"/>
              </a:ext>
            </a:extLst>
          </p:cNvPr>
          <p:cNvSpPr>
            <a:spLocks noGrp="1"/>
          </p:cNvSpPr>
          <p:nvPr>
            <p:ph type="pic" sz="quarter" idx="20"/>
          </p:nvPr>
        </p:nvSpPr>
        <p:spPr>
          <a:xfrm>
            <a:off x="627864" y="1689100"/>
            <a:ext cx="633413" cy="631825"/>
          </a:xfrm>
        </p:spPr>
        <p:txBody>
          <a:bodyPr/>
          <a:lstStyle/>
          <a:p>
            <a:endParaRPr lang="en-US"/>
          </a:p>
        </p:txBody>
      </p:sp>
      <p:sp>
        <p:nvSpPr>
          <p:cNvPr id="14" name="Picture Placeholder 12">
            <a:extLst>
              <a:ext uri="{FF2B5EF4-FFF2-40B4-BE49-F238E27FC236}">
                <a16:creationId xmlns:a16="http://schemas.microsoft.com/office/drawing/2014/main" id="{B0525FEE-6076-0BDE-43CA-1A0E30515C1F}"/>
              </a:ext>
            </a:extLst>
          </p:cNvPr>
          <p:cNvSpPr>
            <a:spLocks noGrp="1"/>
          </p:cNvSpPr>
          <p:nvPr>
            <p:ph type="pic" sz="quarter" idx="21"/>
          </p:nvPr>
        </p:nvSpPr>
        <p:spPr>
          <a:xfrm>
            <a:off x="3511298" y="1689100"/>
            <a:ext cx="633413" cy="631825"/>
          </a:xfrm>
        </p:spPr>
        <p:txBody>
          <a:bodyPr/>
          <a:lstStyle/>
          <a:p>
            <a:endParaRPr lang="en-US"/>
          </a:p>
        </p:txBody>
      </p:sp>
      <p:sp>
        <p:nvSpPr>
          <p:cNvPr id="15" name="Picture Placeholder 12">
            <a:extLst>
              <a:ext uri="{FF2B5EF4-FFF2-40B4-BE49-F238E27FC236}">
                <a16:creationId xmlns:a16="http://schemas.microsoft.com/office/drawing/2014/main" id="{8F12B1A9-3DDF-567A-34F8-DFBC0B62C459}"/>
              </a:ext>
            </a:extLst>
          </p:cNvPr>
          <p:cNvSpPr>
            <a:spLocks noGrp="1"/>
          </p:cNvSpPr>
          <p:nvPr>
            <p:ph type="pic" sz="quarter" idx="22"/>
          </p:nvPr>
        </p:nvSpPr>
        <p:spPr>
          <a:xfrm>
            <a:off x="6412554" y="1689099"/>
            <a:ext cx="633413" cy="631825"/>
          </a:xfrm>
        </p:spPr>
        <p:txBody>
          <a:bodyPr/>
          <a:lstStyle/>
          <a:p>
            <a:endParaRPr lang="en-US"/>
          </a:p>
        </p:txBody>
      </p:sp>
      <p:sp>
        <p:nvSpPr>
          <p:cNvPr id="25" name="Picture Placeholder 12">
            <a:extLst>
              <a:ext uri="{FF2B5EF4-FFF2-40B4-BE49-F238E27FC236}">
                <a16:creationId xmlns:a16="http://schemas.microsoft.com/office/drawing/2014/main" id="{3A69048A-6B0C-1867-EA69-B32EE7A2265F}"/>
              </a:ext>
            </a:extLst>
          </p:cNvPr>
          <p:cNvSpPr>
            <a:spLocks noGrp="1"/>
          </p:cNvSpPr>
          <p:nvPr>
            <p:ph type="pic" sz="quarter" idx="23"/>
          </p:nvPr>
        </p:nvSpPr>
        <p:spPr>
          <a:xfrm>
            <a:off x="9308805" y="1689099"/>
            <a:ext cx="633413" cy="631825"/>
          </a:xfrm>
        </p:spPr>
        <p:txBody>
          <a:bodyPr/>
          <a:lstStyle/>
          <a:p>
            <a:endParaRPr lang="en-US"/>
          </a:p>
        </p:txBody>
      </p:sp>
      <p:pic>
        <p:nvPicPr>
          <p:cNvPr id="10" name="Picture 9">
            <a:extLst>
              <a:ext uri="{FF2B5EF4-FFF2-40B4-BE49-F238E27FC236}">
                <a16:creationId xmlns:a16="http://schemas.microsoft.com/office/drawing/2014/main" id="{DEE193BE-85E0-D1C5-53C8-131FCD413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524117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ED14B400-F551-15BA-4DB5-BDE8B7170795}"/>
              </a:ext>
            </a:extLst>
          </p:cNvPr>
          <p:cNvSpPr/>
          <p:nvPr userDrawn="1"/>
        </p:nvSpPr>
        <p:spPr>
          <a:xfrm>
            <a:off x="-516835" y="0"/>
            <a:ext cx="3971316" cy="6858000"/>
          </a:xfrm>
          <a:prstGeom prst="parallelogram">
            <a:avLst>
              <a:gd name="adj" fmla="val 13127"/>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3734422" y="365126"/>
            <a:ext cx="7425465" cy="1281112"/>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3734422" y="1825625"/>
            <a:ext cx="7425465"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70BE2EC3-7068-9B7F-CC70-A7C298BD765B}"/>
              </a:ext>
            </a:extLst>
          </p:cNvPr>
          <p:cNvSpPr>
            <a:spLocks noGrp="1"/>
          </p:cNvSpPr>
          <p:nvPr>
            <p:ph type="body" sz="quarter" idx="13" hasCustomPrompt="1"/>
          </p:nvPr>
        </p:nvSpPr>
        <p:spPr>
          <a:xfrm>
            <a:off x="426474" y="365126"/>
            <a:ext cx="2364639" cy="2018585"/>
          </a:xfrm>
        </p:spPr>
        <p:txBody>
          <a:bodyPr>
            <a:noAutofit/>
          </a:bodyPr>
          <a:lstStyle>
            <a:lvl1pPr marL="0" indent="0">
              <a:buNone/>
              <a:defRPr sz="3600">
                <a:solidFill>
                  <a:schemeClr val="accent1"/>
                </a:solidFill>
                <a:latin typeface="Franklin Gothic Medium" panose="020B0603020102020204" pitchFamily="34" charset="0"/>
              </a:defRPr>
            </a:lvl1pPr>
            <a:lvl2pPr marL="457200" indent="0">
              <a:buNone/>
              <a:defRPr sz="3600">
                <a:solidFill>
                  <a:schemeClr val="accent1"/>
                </a:solidFill>
                <a:latin typeface="Franklin Gothic Medium" panose="020B0603020102020204" pitchFamily="34" charset="0"/>
              </a:defRPr>
            </a:lvl2pPr>
            <a:lvl3pPr marL="914400" indent="0">
              <a:buNone/>
              <a:defRPr sz="3200">
                <a:solidFill>
                  <a:schemeClr val="accent1"/>
                </a:solidFill>
                <a:latin typeface="Franklin Gothic Medium" panose="020B0603020102020204" pitchFamily="34" charset="0"/>
              </a:defRPr>
            </a:lvl3pPr>
            <a:lvl4pPr marL="1371600" indent="0">
              <a:buNone/>
              <a:defRPr sz="2800">
                <a:solidFill>
                  <a:schemeClr val="accent1"/>
                </a:solidFill>
                <a:latin typeface="Franklin Gothic Medium" panose="020B0603020102020204" pitchFamily="34" charset="0"/>
              </a:defRPr>
            </a:lvl4pPr>
            <a:lvl5pPr marL="1828800" indent="0">
              <a:buNone/>
              <a:defRPr sz="2800">
                <a:solidFill>
                  <a:schemeClr val="accent1"/>
                </a:solidFill>
                <a:latin typeface="Franklin Gothic Medium" panose="020B0603020102020204" pitchFamily="34" charset="0"/>
              </a:defRPr>
            </a:lvl5pPr>
          </a:lstStyle>
          <a:p>
            <a:pPr lvl="0"/>
            <a:r>
              <a:rPr lang="en-US" dirty="0"/>
              <a:t>Click to add Section Title</a:t>
            </a:r>
          </a:p>
        </p:txBody>
      </p:sp>
      <p:sp>
        <p:nvSpPr>
          <p:cNvPr id="13" name="Text Placeholder 12">
            <a:extLst>
              <a:ext uri="{FF2B5EF4-FFF2-40B4-BE49-F238E27FC236}">
                <a16:creationId xmlns:a16="http://schemas.microsoft.com/office/drawing/2014/main" id="{27D47263-0D40-75CC-5922-4A601AEEAB42}"/>
              </a:ext>
            </a:extLst>
          </p:cNvPr>
          <p:cNvSpPr>
            <a:spLocks noGrp="1"/>
          </p:cNvSpPr>
          <p:nvPr>
            <p:ph type="body" sz="quarter" idx="14"/>
          </p:nvPr>
        </p:nvSpPr>
        <p:spPr>
          <a:xfrm>
            <a:off x="426186" y="2543175"/>
            <a:ext cx="2364639" cy="3633788"/>
          </a:xfrm>
        </p:spPr>
        <p:txBody>
          <a:bodyPr>
            <a:normAutofit/>
          </a:bodyPr>
          <a:lstStyle>
            <a:lvl1pPr marL="0" indent="0">
              <a:buNone/>
              <a:defRPr sz="2400">
                <a:solidFill>
                  <a:schemeClr val="bg1"/>
                </a:solidFill>
                <a:latin typeface="Franklin Gothic Book" panose="020B0503020102020204" pitchFamily="34" charset="0"/>
              </a:defRPr>
            </a:lvl1pPr>
            <a:lvl2pPr marL="457200" indent="0">
              <a:buNone/>
              <a:defRPr>
                <a:solidFill>
                  <a:schemeClr val="bg1"/>
                </a:solidFill>
                <a:latin typeface="Franklin Gothic Book" panose="020B0503020102020204" pitchFamily="34" charset="0"/>
              </a:defRPr>
            </a:lvl2pPr>
            <a:lvl3pPr marL="914400" indent="0">
              <a:buNone/>
              <a:defRPr>
                <a:solidFill>
                  <a:schemeClr val="bg1"/>
                </a:solidFill>
                <a:latin typeface="Franklin Gothic Book" panose="020B0503020102020204" pitchFamily="34" charset="0"/>
              </a:defRPr>
            </a:lvl3pPr>
            <a:lvl4pPr marL="1371600" indent="0">
              <a:buNone/>
              <a:defRPr>
                <a:solidFill>
                  <a:schemeClr val="bg1"/>
                </a:solidFill>
                <a:latin typeface="Franklin Gothic Book" panose="020B0503020102020204" pitchFamily="34" charset="0"/>
              </a:defRPr>
            </a:lvl4pPr>
            <a:lvl5pPr marL="1828800" indent="0">
              <a:buNone/>
              <a:defRPr>
                <a:solidFill>
                  <a:schemeClr val="bg1"/>
                </a:solidFill>
                <a:latin typeface="Franklin Gothic Book" panose="020B0503020102020204" pitchFamily="34" charset="0"/>
              </a:defRPr>
            </a:lvl5pPr>
          </a:lstStyle>
          <a:p>
            <a:pPr lvl="0"/>
            <a:r>
              <a:rPr lang="en-US" dirty="0"/>
              <a:t>Click to edit Master text styles</a:t>
            </a:r>
          </a:p>
        </p:txBody>
      </p:sp>
      <p:pic>
        <p:nvPicPr>
          <p:cNvPr id="5" name="Picture 4">
            <a:extLst>
              <a:ext uri="{FF2B5EF4-FFF2-40B4-BE49-F238E27FC236}">
                <a16:creationId xmlns:a16="http://schemas.microsoft.com/office/drawing/2014/main" id="{9AF4F243-667A-B0EA-81E9-6166E9091A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2336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FF2F8"/>
        </a:solidFill>
        <a:effectLst/>
      </p:bgPr>
    </p:bg>
    <p:spTree>
      <p:nvGrpSpPr>
        <p:cNvPr id="1" name=""/>
        <p:cNvGrpSpPr/>
        <p:nvPr/>
      </p:nvGrpSpPr>
      <p:grpSpPr>
        <a:xfrm>
          <a:off x="0" y="0"/>
          <a:ext cx="0" cy="0"/>
          <a:chOff x="0" y="0"/>
          <a:chExt cx="0" cy="0"/>
        </a:xfrm>
      </p:grpSpPr>
      <p:pic>
        <p:nvPicPr>
          <p:cNvPr id="5" name="Picture 4" descr="A group of people looking at a computer&#10;&#10;AI-generated content may be incorrect.">
            <a:extLst>
              <a:ext uri="{FF2B5EF4-FFF2-40B4-BE49-F238E27FC236}">
                <a16:creationId xmlns:a16="http://schemas.microsoft.com/office/drawing/2014/main" id="{40BFFB97-747B-D055-D5D7-4988C4B83CE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1003" b="4621"/>
          <a:stretch>
            <a:fillRect/>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24FEDE57-E835-D804-B4AD-AF2170C1B483}"/>
              </a:ext>
            </a:extLst>
          </p:cNvPr>
          <p:cNvSpPr/>
          <p:nvPr userDrawn="1"/>
        </p:nvSpPr>
        <p:spPr>
          <a:xfrm>
            <a:off x="0" y="-2"/>
            <a:ext cx="7609114" cy="6858001"/>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77B9B3AF-87F5-FFEC-2574-5B8208DAF6C2}"/>
              </a:ext>
            </a:extLst>
          </p:cNvPr>
          <p:cNvSpPr/>
          <p:nvPr userDrawn="1"/>
        </p:nvSpPr>
        <p:spPr>
          <a:xfrm rot="5400000">
            <a:off x="4898570" y="2710542"/>
            <a:ext cx="6858002" cy="1436914"/>
          </a:xfrm>
          <a:prstGeom prst="triangle">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549058" y="4230780"/>
            <a:ext cx="5546942" cy="1282084"/>
          </a:xfrm>
        </p:spPr>
        <p:txBody>
          <a:bodyPr/>
          <a:lstStyle>
            <a:lvl1pPr marL="0" indent="0" algn="l">
              <a:buNone/>
              <a:defRPr sz="2400">
                <a:solidFill>
                  <a:srgbClr val="2432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549058" y="1751105"/>
            <a:ext cx="5546942" cy="2387600"/>
          </a:xfrm>
        </p:spPr>
        <p:txBody>
          <a:bodyPr anchor="b"/>
          <a:lstStyle>
            <a:lvl1pPr algn="l">
              <a:defRPr sz="6000">
                <a:solidFill>
                  <a:srgbClr val="24323E"/>
                </a:solidFill>
                <a:latin typeface="Franklin Gothic Medium" panose="020B0603020102020204" pitchFamily="34" charset="0"/>
              </a:defRPr>
            </a:lvl1pPr>
          </a:lstStyle>
          <a:p>
            <a:r>
              <a:rPr lang="en-US" dirty="0"/>
              <a:t>Click to edit Master title style</a:t>
            </a:r>
          </a:p>
        </p:txBody>
      </p:sp>
      <p:grpSp>
        <p:nvGrpSpPr>
          <p:cNvPr id="25" name="Group 24">
            <a:extLst>
              <a:ext uri="{FF2B5EF4-FFF2-40B4-BE49-F238E27FC236}">
                <a16:creationId xmlns:a16="http://schemas.microsoft.com/office/drawing/2014/main" id="{C23C4FEA-B176-282D-4F16-1B7692B94A80}"/>
              </a:ext>
            </a:extLst>
          </p:cNvPr>
          <p:cNvGrpSpPr/>
          <p:nvPr userDrawn="1"/>
        </p:nvGrpSpPr>
        <p:grpSpPr>
          <a:xfrm>
            <a:off x="6906988" y="-2"/>
            <a:ext cx="1518557" cy="6858000"/>
            <a:chOff x="6809014" y="-2"/>
            <a:chExt cx="1518557" cy="6858000"/>
          </a:xfrm>
        </p:grpSpPr>
        <p:cxnSp>
          <p:nvCxnSpPr>
            <p:cNvPr id="20" name="Straight Connector 19">
              <a:extLst>
                <a:ext uri="{FF2B5EF4-FFF2-40B4-BE49-F238E27FC236}">
                  <a16:creationId xmlns:a16="http://schemas.microsoft.com/office/drawing/2014/main" id="{747AEFD4-EA2C-B035-9CAA-514134E0D415}"/>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998AC4D-8533-95AC-1245-61EC8997B8A2}"/>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03267F2-1F3B-05E7-216B-D5716BF94BAB}"/>
              </a:ext>
            </a:extLst>
          </p:cNvPr>
          <p:cNvGrpSpPr/>
          <p:nvPr userDrawn="1"/>
        </p:nvGrpSpPr>
        <p:grpSpPr>
          <a:xfrm>
            <a:off x="6275617" y="5762"/>
            <a:ext cx="1518557" cy="6858000"/>
            <a:chOff x="6809014" y="-2"/>
            <a:chExt cx="1518557" cy="6858000"/>
          </a:xfrm>
        </p:grpSpPr>
        <p:cxnSp>
          <p:nvCxnSpPr>
            <p:cNvPr id="27" name="Straight Connector 26">
              <a:extLst>
                <a:ext uri="{FF2B5EF4-FFF2-40B4-BE49-F238E27FC236}">
                  <a16:creationId xmlns:a16="http://schemas.microsoft.com/office/drawing/2014/main" id="{D33929F5-C637-4F32-BE44-F65D636B5FCC}"/>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1924821-E899-F4E1-B92F-99DFBE754BCD}"/>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F60D2A2-B8DB-2E40-B977-1F91456B498E}"/>
              </a:ext>
            </a:extLst>
          </p:cNvPr>
          <p:cNvGrpSpPr/>
          <p:nvPr userDrawn="1"/>
        </p:nvGrpSpPr>
        <p:grpSpPr>
          <a:xfrm>
            <a:off x="8096246" y="2881"/>
            <a:ext cx="1518557" cy="6858000"/>
            <a:chOff x="6809014" y="-2"/>
            <a:chExt cx="1518557" cy="6858000"/>
          </a:xfrm>
        </p:grpSpPr>
        <p:cxnSp>
          <p:nvCxnSpPr>
            <p:cNvPr id="30" name="Straight Connector 29">
              <a:extLst>
                <a:ext uri="{FF2B5EF4-FFF2-40B4-BE49-F238E27FC236}">
                  <a16:creationId xmlns:a16="http://schemas.microsoft.com/office/drawing/2014/main" id="{5CE68AE6-8A5D-9A97-E80B-CCA2A4DBA69F}"/>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9955A2-DF3A-1682-ECCB-ACF86CF3A994}"/>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242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786063" y="1825625"/>
            <a:ext cx="8373824"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A798A11C-356B-EB26-FEA9-6EAB60554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pic>
        <p:nvPicPr>
          <p:cNvPr id="4" name="Picture 3" descr="A black background with dots&#10;&#10;AI-generated content may be incorrect.">
            <a:extLst>
              <a:ext uri="{FF2B5EF4-FFF2-40B4-BE49-F238E27FC236}">
                <a16:creationId xmlns:a16="http://schemas.microsoft.com/office/drawing/2014/main" id="{A10F9948-51D3-6E2A-AD35-2D00426C4D0E}"/>
              </a:ext>
            </a:extLst>
          </p:cNvPr>
          <p:cNvPicPr>
            <a:picLocks noChangeAspect="1"/>
          </p:cNvPicPr>
          <p:nvPr userDrawn="1"/>
        </p:nvPicPr>
        <p:blipFill>
          <a:blip r:embed="rId3" cstate="screen">
            <a:alphaModFix amt="30000"/>
            <a:extLst>
              <a:ext uri="{28A0092B-C50C-407E-A947-70E740481C1C}">
                <a14:useLocalDpi xmlns:a14="http://schemas.microsoft.com/office/drawing/2010/main"/>
              </a:ext>
            </a:extLst>
          </a:blip>
          <a:srcRect l="-2" r="-116" b="50003"/>
          <a:stretch>
            <a:fillRect/>
          </a:stretch>
        </p:blipFill>
        <p:spPr>
          <a:xfrm rot="5400000">
            <a:off x="-1094244" y="2744912"/>
            <a:ext cx="4371502" cy="2183019"/>
          </a:xfrm>
          <a:prstGeom prst="rect">
            <a:avLst/>
          </a:prstGeom>
        </p:spPr>
      </p:pic>
    </p:spTree>
    <p:extLst>
      <p:ext uri="{BB962C8B-B14F-4D97-AF65-F5344CB8AC3E}">
        <p14:creationId xmlns:p14="http://schemas.microsoft.com/office/powerpoint/2010/main" val="274687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A circular design with dots&#10;&#10;AI-generated content may be incorrect.">
            <a:extLst>
              <a:ext uri="{FF2B5EF4-FFF2-40B4-BE49-F238E27FC236}">
                <a16:creationId xmlns:a16="http://schemas.microsoft.com/office/drawing/2014/main" id="{F1F18570-F058-0CC5-2C59-E196DD943E4E}"/>
              </a:ext>
            </a:extLst>
          </p:cNvPr>
          <p:cNvPicPr>
            <a:picLocks noChangeAspect="1"/>
          </p:cNvPicPr>
          <p:nvPr userDrawn="1"/>
        </p:nvPicPr>
        <p:blipFill>
          <a:blip r:embed="rId2"/>
          <a:srcRect t="-1" r="40299" b="43867"/>
          <a:stretch>
            <a:fillRect/>
          </a:stretch>
        </p:blipFill>
        <p:spPr>
          <a:xfrm>
            <a:off x="8004748" y="2931499"/>
            <a:ext cx="4187252" cy="3926501"/>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rgbClr val="24323E"/>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4" name="Picture 3">
            <a:extLst>
              <a:ext uri="{FF2B5EF4-FFF2-40B4-BE49-F238E27FC236}">
                <a16:creationId xmlns:a16="http://schemas.microsoft.com/office/drawing/2014/main" id="{E3D5BCAE-FF76-AA53-D036-BD82241F99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6493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Right Angle">
    <p:spTree>
      <p:nvGrpSpPr>
        <p:cNvPr id="1" name=""/>
        <p:cNvGrpSpPr/>
        <p:nvPr/>
      </p:nvGrpSpPr>
      <p:grpSpPr>
        <a:xfrm>
          <a:off x="0" y="0"/>
          <a:ext cx="0" cy="0"/>
          <a:chOff x="0" y="0"/>
          <a:chExt cx="0" cy="0"/>
        </a:xfrm>
      </p:grpSpPr>
      <p:sp>
        <p:nvSpPr>
          <p:cNvPr id="5" name="Manual Input 4">
            <a:extLst>
              <a:ext uri="{FF2B5EF4-FFF2-40B4-BE49-F238E27FC236}">
                <a16:creationId xmlns:a16="http://schemas.microsoft.com/office/drawing/2014/main" id="{AFCE571F-04F7-4F29-625F-A26C90F5034C}"/>
              </a:ext>
            </a:extLst>
          </p:cNvPr>
          <p:cNvSpPr/>
          <p:nvPr userDrawn="1"/>
        </p:nvSpPr>
        <p:spPr>
          <a:xfrm rot="16200000">
            <a:off x="7815943" y="2481943"/>
            <a:ext cx="6857999" cy="1894114"/>
          </a:xfrm>
          <a:prstGeom prst="flowChartManualInput">
            <a:avLst/>
          </a:prstGeom>
          <a:solidFill>
            <a:srgbClr val="2432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6" y="365126"/>
            <a:ext cx="8809639"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7" y="1825625"/>
            <a:ext cx="8809639"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7" name="Picture 6" descr="A circular pattern of small dots&#10;&#10;AI-generated content may be incorrect.">
            <a:extLst>
              <a:ext uri="{FF2B5EF4-FFF2-40B4-BE49-F238E27FC236}">
                <a16:creationId xmlns:a16="http://schemas.microsoft.com/office/drawing/2014/main" id="{04541E32-0A1A-4AE4-C0F9-7DFE648EDBB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t="2" r="27628" b="-7571"/>
          <a:stretch>
            <a:fillRect/>
          </a:stretch>
        </p:blipFill>
        <p:spPr>
          <a:xfrm>
            <a:off x="9621275" y="-1843476"/>
            <a:ext cx="3923083" cy="5831063"/>
          </a:xfrm>
          <a:prstGeom prst="rect">
            <a:avLst/>
          </a:prstGeom>
        </p:spPr>
      </p:pic>
    </p:spTree>
    <p:extLst>
      <p:ext uri="{BB962C8B-B14F-4D97-AF65-F5344CB8AC3E}">
        <p14:creationId xmlns:p14="http://schemas.microsoft.com/office/powerpoint/2010/main" val="21029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Left Ang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08A9CD-03C9-0D12-E413-7E21FE487B7A}"/>
              </a:ext>
            </a:extLst>
          </p:cNvPr>
          <p:cNvGrpSpPr/>
          <p:nvPr userDrawn="1"/>
        </p:nvGrpSpPr>
        <p:grpSpPr>
          <a:xfrm flipH="1">
            <a:off x="0" y="0"/>
            <a:ext cx="4070342" cy="6874329"/>
            <a:chOff x="8121658" y="0"/>
            <a:chExt cx="4070342" cy="6874329"/>
          </a:xfrm>
        </p:grpSpPr>
        <p:sp>
          <p:nvSpPr>
            <p:cNvPr id="8" name="Manual Input 7">
              <a:extLst>
                <a:ext uri="{FF2B5EF4-FFF2-40B4-BE49-F238E27FC236}">
                  <a16:creationId xmlns:a16="http://schemas.microsoft.com/office/drawing/2014/main" id="{01D1C328-5D72-5E9C-0C39-A48883D31208}"/>
                </a:ext>
              </a:extLst>
            </p:cNvPr>
            <p:cNvSpPr/>
            <p:nvPr userDrawn="1"/>
          </p:nvSpPr>
          <p:spPr>
            <a:xfrm rot="16200000">
              <a:off x="7815943" y="2481943"/>
              <a:ext cx="6857999" cy="1894114"/>
            </a:xfrm>
            <a:prstGeom prst="flowChartManualInput">
              <a:avLst/>
            </a:prstGeom>
            <a:solidFill>
              <a:srgbClr val="2432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2E5C4C6C-5285-ADD6-2E01-DBEE45CE7D4F}"/>
                </a:ext>
              </a:extLst>
            </p:cNvPr>
            <p:cNvSpPr/>
            <p:nvPr userDrawn="1"/>
          </p:nvSpPr>
          <p:spPr>
            <a:xfrm flipH="1">
              <a:off x="8121658" y="0"/>
              <a:ext cx="3169728" cy="6874329"/>
            </a:xfrm>
            <a:prstGeom prst="parallelogram">
              <a:avLst>
                <a:gd name="adj" fmla="val 3092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219677" y="365126"/>
            <a:ext cx="8929393"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219677" y="1825624"/>
            <a:ext cx="8929393" cy="458251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6" name="Picture 15" descr="A circular pattern of small dots&#10;&#10;AI-generated content may be incorrect.">
            <a:extLst>
              <a:ext uri="{FF2B5EF4-FFF2-40B4-BE49-F238E27FC236}">
                <a16:creationId xmlns:a16="http://schemas.microsoft.com/office/drawing/2014/main" id="{4E6AAA5F-40A6-288F-99E2-A893BC2D6C2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rcRect t="2" r="-768" b="-7571"/>
          <a:stretch>
            <a:fillRect/>
          </a:stretch>
        </p:blipFill>
        <p:spPr>
          <a:xfrm>
            <a:off x="-2272351" y="-1353647"/>
            <a:ext cx="4544701" cy="4851405"/>
          </a:xfrm>
          <a:prstGeom prst="rect">
            <a:avLst/>
          </a:prstGeom>
        </p:spPr>
      </p:pic>
    </p:spTree>
    <p:extLst>
      <p:ext uri="{BB962C8B-B14F-4D97-AF65-F5344CB8AC3E}">
        <p14:creationId xmlns:p14="http://schemas.microsoft.com/office/powerpoint/2010/main" val="73611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Blue">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A798A11C-356B-EB26-FEA9-6EAB60554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53120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Lights">
    <p:bg>
      <p:bgPr>
        <a:solidFill>
          <a:srgbClr val="EFF2F8"/>
        </a:solidFill>
        <a:effectLst/>
      </p:bgPr>
    </p:bg>
    <p:spTree>
      <p:nvGrpSpPr>
        <p:cNvPr id="1" name=""/>
        <p:cNvGrpSpPr/>
        <p:nvPr/>
      </p:nvGrpSpPr>
      <p:grpSpPr>
        <a:xfrm>
          <a:off x="0" y="0"/>
          <a:ext cx="0" cy="0"/>
          <a:chOff x="0" y="0"/>
          <a:chExt cx="0" cy="0"/>
        </a:xfrm>
      </p:grpSpPr>
      <p:pic>
        <p:nvPicPr>
          <p:cNvPr id="7" name="Picture 6" descr="A group of people looking at a computer&#10;&#10;AI-generated content may be incorrect.">
            <a:extLst>
              <a:ext uri="{FF2B5EF4-FFF2-40B4-BE49-F238E27FC236}">
                <a16:creationId xmlns:a16="http://schemas.microsoft.com/office/drawing/2014/main" id="{B48D02D5-646E-3E29-99D9-E583C6A7FD42}"/>
              </a:ext>
            </a:extLst>
          </p:cNvPr>
          <p:cNvPicPr>
            <a:picLocks noChangeAspect="1"/>
          </p:cNvPicPr>
          <p:nvPr userDrawn="1"/>
        </p:nvPicPr>
        <p:blipFill>
          <a:blip r:embed="rId2" cstate="print">
            <a:extLst>
              <a:ext uri="{28A0092B-C50C-407E-A947-70E740481C1C}">
                <a14:useLocalDpi xmlns:a14="http://schemas.microsoft.com/office/drawing/2010/main"/>
              </a:ext>
            </a:extLst>
          </a:blip>
          <a:srcRect l="74180"/>
          <a:stretch>
            <a:fillRect/>
          </a:stretch>
        </p:blipFill>
        <p:spPr>
          <a:xfrm>
            <a:off x="9535886" y="0"/>
            <a:ext cx="2656113" cy="6858000"/>
          </a:xfrm>
          <a:prstGeom prst="rect">
            <a:avLst/>
          </a:prstGeom>
        </p:spPr>
      </p:pic>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326003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LightsDark">
    <p:bg>
      <p:bgPr>
        <a:solidFill>
          <a:srgbClr val="EFF2F8"/>
        </a:solid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ll light sculpture in a building&#10;&#10;AI-generated content may be incorrect.">
            <a:extLst>
              <a:ext uri="{FF2B5EF4-FFF2-40B4-BE49-F238E27FC236}">
                <a16:creationId xmlns:a16="http://schemas.microsoft.com/office/drawing/2014/main" id="{06CD362D-FF67-CF9F-3538-25818C021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l="27125" r="22499"/>
          <a:stretch>
            <a:fillRect/>
          </a:stretch>
        </p:blipFill>
        <p:spPr>
          <a:xfrm>
            <a:off x="9601200" y="0"/>
            <a:ext cx="2590801" cy="6858000"/>
          </a:xfrm>
          <a:prstGeom prst="rect">
            <a:avLst/>
          </a:prstGeom>
        </p:spPr>
      </p:pic>
      <p:sp>
        <p:nvSpPr>
          <p:cNvPr id="8" name="Parallelogram 7">
            <a:extLst>
              <a:ext uri="{FF2B5EF4-FFF2-40B4-BE49-F238E27FC236}">
                <a16:creationId xmlns:a16="http://schemas.microsoft.com/office/drawing/2014/main" id="{61DDC183-7914-1926-9D06-6C04A1B3010A}"/>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4795866-EEA2-8289-C846-DDB97143D6FC}"/>
              </a:ext>
            </a:extLst>
          </p:cNvPr>
          <p:cNvSpPr/>
          <p:nvPr userDrawn="1"/>
        </p:nvSpPr>
        <p:spPr>
          <a:xfrm flipH="1">
            <a:off x="9454911" y="0"/>
            <a:ext cx="1333590" cy="6858000"/>
          </a:xfrm>
          <a:prstGeom prst="parallelogram">
            <a:avLst>
              <a:gd name="adj" fmla="val 80374"/>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44181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3621F-0F8D-0AAE-7686-5716F1A1B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2D7D5-EFDA-EDC6-8CB4-671F1462B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C2B16-1B60-5A8C-2DAE-A5592E112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95672-50CD-4F49-9632-0430FFDC6225}" type="datetime1">
              <a:rPr lang="en-US" smtClean="0"/>
              <a:t>9/25/25</a:t>
            </a:fld>
            <a:endParaRPr lang="en-US"/>
          </a:p>
        </p:txBody>
      </p:sp>
      <p:sp>
        <p:nvSpPr>
          <p:cNvPr id="5" name="Footer Placeholder 4">
            <a:extLst>
              <a:ext uri="{FF2B5EF4-FFF2-40B4-BE49-F238E27FC236}">
                <a16:creationId xmlns:a16="http://schemas.microsoft.com/office/drawing/2014/main" id="{F210633A-B7D0-6C23-FEB8-E99E55ED8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C42FA6-5CE8-D30B-DE03-102288693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07726-2800-9647-8D0A-D77AC1CE49E9}" type="slidenum">
              <a:rPr lang="en-US" smtClean="0"/>
              <a:t>‹#›</a:t>
            </a:fld>
            <a:endParaRPr lang="en-US"/>
          </a:p>
        </p:txBody>
      </p:sp>
    </p:spTree>
    <p:extLst>
      <p:ext uri="{BB962C8B-B14F-4D97-AF65-F5344CB8AC3E}">
        <p14:creationId xmlns:p14="http://schemas.microsoft.com/office/powerpoint/2010/main" val="1303006275"/>
      </p:ext>
    </p:extLst>
  </p:cSld>
  <p:clrMap bg1="lt1" tx1="dk1" bg2="lt2" tx2="dk2" accent1="accent1" accent2="accent2" accent3="accent3" accent4="accent4" accent5="accent5" accent6="accent6" hlink="hlink" folHlink="folHlink"/>
  <p:sldLayoutIdLst>
    <p:sldLayoutId id="2147483695" r:id="rId1"/>
    <p:sldLayoutId id="2147483691" r:id="rId2"/>
    <p:sldLayoutId id="2147483694" r:id="rId3"/>
    <p:sldLayoutId id="2147483683" r:id="rId4"/>
    <p:sldLayoutId id="2147483692" r:id="rId5"/>
    <p:sldLayoutId id="2147483685" r:id="rId6"/>
    <p:sldLayoutId id="2147483660" r:id="rId7"/>
    <p:sldLayoutId id="2147483680" r:id="rId8"/>
    <p:sldLayoutId id="2147483693" r:id="rId9"/>
    <p:sldLayoutId id="2147483666" r:id="rId10"/>
    <p:sldLayoutId id="2147483686" r:id="rId11"/>
    <p:sldLayoutId id="2147483687" r:id="rId12"/>
    <p:sldLayoutId id="2147483688" r:id="rId13"/>
    <p:sldLayoutId id="2147483671" r:id="rId14"/>
    <p:sldLayoutId id="2147483672" r:id="rId15"/>
    <p:sldLayoutId id="2147483668" r:id="rId16"/>
    <p:sldLayoutId id="2147483669" r:id="rId17"/>
    <p:sldLayoutId id="214748367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6A2F-8CB3-88AA-8319-D527E43FF042}"/>
              </a:ext>
            </a:extLst>
          </p:cNvPr>
          <p:cNvSpPr>
            <a:spLocks noGrp="1"/>
          </p:cNvSpPr>
          <p:nvPr>
            <p:ph type="ctrTitle"/>
          </p:nvPr>
        </p:nvSpPr>
        <p:spPr/>
        <p:txBody>
          <a:bodyPr/>
          <a:lstStyle/>
          <a:p>
            <a:r>
              <a:rPr lang="en-US" dirty="0"/>
              <a:t>Sample Title Here</a:t>
            </a:r>
          </a:p>
        </p:txBody>
      </p:sp>
      <p:sp>
        <p:nvSpPr>
          <p:cNvPr id="3" name="Subtitle 2">
            <a:extLst>
              <a:ext uri="{FF2B5EF4-FFF2-40B4-BE49-F238E27FC236}">
                <a16:creationId xmlns:a16="http://schemas.microsoft.com/office/drawing/2014/main" id="{B8F8C347-D7CA-4754-AF27-C2DD6F2C467B}"/>
              </a:ext>
            </a:extLst>
          </p:cNvPr>
          <p:cNvSpPr>
            <a:spLocks noGrp="1"/>
          </p:cNvSpPr>
          <p:nvPr>
            <p:ph type="subTitle" idx="1"/>
          </p:nvPr>
        </p:nvSpPr>
        <p:spPr/>
        <p:txBody>
          <a:bodyPr/>
          <a:lstStyle/>
          <a:p>
            <a:r>
              <a:rPr lang="en-US" dirty="0"/>
              <a:t>Sample subtitle here</a:t>
            </a:r>
          </a:p>
        </p:txBody>
      </p:sp>
      <p:sp>
        <p:nvSpPr>
          <p:cNvPr id="4" name="Text Placeholder 3">
            <a:extLst>
              <a:ext uri="{FF2B5EF4-FFF2-40B4-BE49-F238E27FC236}">
                <a16:creationId xmlns:a16="http://schemas.microsoft.com/office/drawing/2014/main" id="{CA1342A8-C367-04A0-9CD8-F084282DDA90}"/>
              </a:ext>
            </a:extLst>
          </p:cNvPr>
          <p:cNvSpPr>
            <a:spLocks noGrp="1"/>
          </p:cNvSpPr>
          <p:nvPr>
            <p:ph type="body" sz="quarter" idx="10"/>
          </p:nvPr>
        </p:nvSpPr>
        <p:spPr/>
        <p:txBody>
          <a:bodyPr/>
          <a:lstStyle/>
          <a:p>
            <a:r>
              <a:rPr lang="en-US" dirty="0"/>
              <a:t>8/19/25</a:t>
            </a:r>
          </a:p>
        </p:txBody>
      </p:sp>
    </p:spTree>
    <p:extLst>
      <p:ext uri="{BB962C8B-B14F-4D97-AF65-F5344CB8AC3E}">
        <p14:creationId xmlns:p14="http://schemas.microsoft.com/office/powerpoint/2010/main" val="50754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7923-CD9A-F937-ECB6-4C1C56EC0D5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3AC30D7-76DA-A48B-3D91-567FF4AC4FE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4" name="Slide Number Placeholder 3">
            <a:extLst>
              <a:ext uri="{FF2B5EF4-FFF2-40B4-BE49-F238E27FC236}">
                <a16:creationId xmlns:a16="http://schemas.microsoft.com/office/drawing/2014/main" id="{B12B0C0E-3C4C-784C-6EDE-70A2976BBA89}"/>
              </a:ext>
            </a:extLst>
          </p:cNvPr>
          <p:cNvSpPr>
            <a:spLocks noGrp="1"/>
          </p:cNvSpPr>
          <p:nvPr>
            <p:ph type="sldNum" sz="quarter" idx="12"/>
          </p:nvPr>
        </p:nvSpPr>
        <p:spPr/>
        <p:txBody>
          <a:bodyPr/>
          <a:lstStyle/>
          <a:p>
            <a:fld id="{39B07726-2800-9647-8D0A-D77AC1CE49E9}" type="slidenum">
              <a:rPr lang="en-US" smtClean="0"/>
              <a:pPr/>
              <a:t>10</a:t>
            </a:fld>
            <a:endParaRPr lang="en-US" dirty="0"/>
          </a:p>
        </p:txBody>
      </p:sp>
      <p:sp>
        <p:nvSpPr>
          <p:cNvPr id="5" name="Text Placeholder 4">
            <a:extLst>
              <a:ext uri="{FF2B5EF4-FFF2-40B4-BE49-F238E27FC236}">
                <a16:creationId xmlns:a16="http://schemas.microsoft.com/office/drawing/2014/main" id="{F14BDABB-FB70-C159-4DF4-9E62093B40C8}"/>
              </a:ext>
            </a:extLst>
          </p:cNvPr>
          <p:cNvSpPr>
            <a:spLocks noGrp="1"/>
          </p:cNvSpPr>
          <p:nvPr>
            <p:ph type="body" sz="quarter" idx="13"/>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endParaRPr lang="en-US" dirty="0"/>
          </a:p>
        </p:txBody>
      </p:sp>
    </p:spTree>
    <p:extLst>
      <p:ext uri="{BB962C8B-B14F-4D97-AF65-F5344CB8AC3E}">
        <p14:creationId xmlns:p14="http://schemas.microsoft.com/office/powerpoint/2010/main" val="353429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9F87-9862-7DEB-5C4B-F791D20986C3}"/>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9DDC775C-228F-F6C4-B524-C498D4A905F3}"/>
              </a:ext>
            </a:extLst>
          </p:cNvPr>
          <p:cNvSpPr>
            <a:spLocks noGrp="1"/>
          </p:cNvSpPr>
          <p:nvPr>
            <p:ph type="sldNum" sz="quarter" idx="12"/>
          </p:nvPr>
        </p:nvSpPr>
        <p:spPr/>
        <p:txBody>
          <a:bodyPr/>
          <a:lstStyle/>
          <a:p>
            <a:fld id="{39B07726-2800-9647-8D0A-D77AC1CE49E9}" type="slidenum">
              <a:rPr lang="en-US" smtClean="0"/>
              <a:pPr/>
              <a:t>11</a:t>
            </a:fld>
            <a:endParaRPr lang="en-US" dirty="0"/>
          </a:p>
        </p:txBody>
      </p:sp>
      <p:sp>
        <p:nvSpPr>
          <p:cNvPr id="4" name="Text Placeholder 3">
            <a:extLst>
              <a:ext uri="{FF2B5EF4-FFF2-40B4-BE49-F238E27FC236}">
                <a16:creationId xmlns:a16="http://schemas.microsoft.com/office/drawing/2014/main" id="{254ECFC0-D2F1-EAC0-020B-07B2F611DA3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C90FF8A5-AD34-3F70-3DFB-7C6333949DE3}"/>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177120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A5A7-6EEB-05B1-4DDF-6CC0A2DBE1CD}"/>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D8397ABF-5FB3-D956-44ED-435F721137F4}"/>
              </a:ext>
            </a:extLst>
          </p:cNvPr>
          <p:cNvSpPr>
            <a:spLocks noGrp="1"/>
          </p:cNvSpPr>
          <p:nvPr>
            <p:ph type="sldNum" sz="quarter" idx="12"/>
          </p:nvPr>
        </p:nvSpPr>
        <p:spPr/>
        <p:txBody>
          <a:bodyPr/>
          <a:lstStyle/>
          <a:p>
            <a:fld id="{39B07726-2800-9647-8D0A-D77AC1CE49E9}" type="slidenum">
              <a:rPr lang="en-US" smtClean="0"/>
              <a:pPr/>
              <a:t>12</a:t>
            </a:fld>
            <a:endParaRPr lang="en-US" dirty="0"/>
          </a:p>
        </p:txBody>
      </p:sp>
      <p:sp>
        <p:nvSpPr>
          <p:cNvPr id="4" name="Text Placeholder 3">
            <a:extLst>
              <a:ext uri="{FF2B5EF4-FFF2-40B4-BE49-F238E27FC236}">
                <a16:creationId xmlns:a16="http://schemas.microsoft.com/office/drawing/2014/main" id="{E85C1150-71E4-5216-4944-E6DE7F7E93A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19B35962-E6E9-C519-7CA2-D1EBE4D4EF12}"/>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4800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AB99-7F26-B3C5-24A8-4A747FC249E1}"/>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7F3B24B7-B16B-E0B6-37E3-4E56E31869BB}"/>
              </a:ext>
            </a:extLst>
          </p:cNvPr>
          <p:cNvSpPr>
            <a:spLocks noGrp="1"/>
          </p:cNvSpPr>
          <p:nvPr>
            <p:ph type="sldNum" sz="quarter" idx="12"/>
          </p:nvPr>
        </p:nvSpPr>
        <p:spPr/>
        <p:txBody>
          <a:bodyPr/>
          <a:lstStyle/>
          <a:p>
            <a:fld id="{39B07726-2800-9647-8D0A-D77AC1CE49E9}" type="slidenum">
              <a:rPr lang="en-US" smtClean="0"/>
              <a:pPr/>
              <a:t>13</a:t>
            </a:fld>
            <a:endParaRPr lang="en-US" dirty="0"/>
          </a:p>
        </p:txBody>
      </p:sp>
      <p:sp>
        <p:nvSpPr>
          <p:cNvPr id="4" name="Text Placeholder 3">
            <a:extLst>
              <a:ext uri="{FF2B5EF4-FFF2-40B4-BE49-F238E27FC236}">
                <a16:creationId xmlns:a16="http://schemas.microsoft.com/office/drawing/2014/main" id="{C3D278D3-EB3C-FA1F-0EBD-7430788DBADB}"/>
              </a:ext>
            </a:extLst>
          </p:cNvPr>
          <p:cNvSpPr>
            <a:spLocks noGrp="1"/>
          </p:cNvSpPr>
          <p:nvPr>
            <p:ph type="body" sz="quarter" idx="13"/>
          </p:nvPr>
        </p:nvSpPr>
        <p:spPr/>
        <p:txBody>
          <a:bodyPr/>
          <a:lstStyle/>
          <a:p>
            <a:r>
              <a:rPr lang="en-US" dirty="0"/>
              <a:t>Speaker Name</a:t>
            </a:r>
          </a:p>
          <a:p>
            <a:r>
              <a:rPr lang="en-US" dirty="0"/>
              <a:t>Speaker Title</a:t>
            </a:r>
          </a:p>
        </p:txBody>
      </p:sp>
      <p:sp>
        <p:nvSpPr>
          <p:cNvPr id="9" name="Picture Placeholder 8">
            <a:extLst>
              <a:ext uri="{FF2B5EF4-FFF2-40B4-BE49-F238E27FC236}">
                <a16:creationId xmlns:a16="http://schemas.microsoft.com/office/drawing/2014/main" id="{4924CD8D-1FBA-E2C1-2AE8-F9EBBDFF48C7}"/>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68857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3CF-3E4F-2B3A-188B-38CCFDF2B3CD}"/>
              </a:ext>
            </a:extLst>
          </p:cNvPr>
          <p:cNvSpPr>
            <a:spLocks noGrp="1"/>
          </p:cNvSpPr>
          <p:nvPr>
            <p:ph type="title"/>
          </p:nvPr>
        </p:nvSpPr>
        <p:spPr/>
        <p:txBody>
          <a:bodyPr/>
          <a:lstStyle/>
          <a:p>
            <a:r>
              <a:rPr lang="en-US" dirty="0"/>
              <a:t>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a:t>
            </a:r>
          </a:p>
        </p:txBody>
      </p:sp>
      <p:sp>
        <p:nvSpPr>
          <p:cNvPr id="3" name="Slide Number Placeholder 2">
            <a:extLst>
              <a:ext uri="{FF2B5EF4-FFF2-40B4-BE49-F238E27FC236}">
                <a16:creationId xmlns:a16="http://schemas.microsoft.com/office/drawing/2014/main" id="{1D7E3DFA-ED23-64D8-ED57-347286953604}"/>
              </a:ext>
            </a:extLst>
          </p:cNvPr>
          <p:cNvSpPr>
            <a:spLocks noGrp="1"/>
          </p:cNvSpPr>
          <p:nvPr>
            <p:ph type="sldNum" sz="quarter" idx="12"/>
          </p:nvPr>
        </p:nvSpPr>
        <p:spPr/>
        <p:txBody>
          <a:bodyPr/>
          <a:lstStyle/>
          <a:p>
            <a:fld id="{39B07726-2800-9647-8D0A-D77AC1CE49E9}" type="slidenum">
              <a:rPr lang="en-US" smtClean="0"/>
              <a:pPr/>
              <a:t>14</a:t>
            </a:fld>
            <a:endParaRPr lang="en-US" dirty="0"/>
          </a:p>
        </p:txBody>
      </p:sp>
      <p:sp>
        <p:nvSpPr>
          <p:cNvPr id="4" name="Text Placeholder 3">
            <a:extLst>
              <a:ext uri="{FF2B5EF4-FFF2-40B4-BE49-F238E27FC236}">
                <a16:creationId xmlns:a16="http://schemas.microsoft.com/office/drawing/2014/main" id="{0200A81F-43E4-C5DB-5A41-958F8E2B43A0}"/>
              </a:ext>
            </a:extLst>
          </p:cNvPr>
          <p:cNvSpPr>
            <a:spLocks noGrp="1"/>
          </p:cNvSpPr>
          <p:nvPr>
            <p:ph type="body" sz="quarter" idx="13"/>
          </p:nvPr>
        </p:nvSpPr>
        <p:spPr/>
        <p:txBody>
          <a:bodyPr/>
          <a:lstStyle/>
          <a:p>
            <a:r>
              <a:rPr lang="en-US" dirty="0"/>
              <a:t>Bob E. Hayes </a:t>
            </a:r>
          </a:p>
        </p:txBody>
      </p:sp>
    </p:spTree>
    <p:extLst>
      <p:ext uri="{BB962C8B-B14F-4D97-AF65-F5344CB8AC3E}">
        <p14:creationId xmlns:p14="http://schemas.microsoft.com/office/powerpoint/2010/main" val="246849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AC07-579D-3AE6-79EC-9650DD58499D}"/>
              </a:ext>
            </a:extLst>
          </p:cNvPr>
          <p:cNvSpPr>
            <a:spLocks noGrp="1"/>
          </p:cNvSpPr>
          <p:nvPr>
            <p:ph type="title"/>
          </p:nvPr>
        </p:nvSpPr>
        <p:spPr/>
        <p:txBody>
          <a:bodyPr/>
          <a:lstStyle/>
          <a:p>
            <a:r>
              <a:rPr lang="en-US" dirty="0"/>
              <a:t>It is a capital mistake to theorizes before one has data.</a:t>
            </a:r>
          </a:p>
        </p:txBody>
      </p:sp>
      <p:sp>
        <p:nvSpPr>
          <p:cNvPr id="3" name="Slide Number Placeholder 2">
            <a:extLst>
              <a:ext uri="{FF2B5EF4-FFF2-40B4-BE49-F238E27FC236}">
                <a16:creationId xmlns:a16="http://schemas.microsoft.com/office/drawing/2014/main" id="{BD58F0DC-9ACC-A02E-32E5-9F682E166F84}"/>
              </a:ext>
            </a:extLst>
          </p:cNvPr>
          <p:cNvSpPr>
            <a:spLocks noGrp="1"/>
          </p:cNvSpPr>
          <p:nvPr>
            <p:ph type="sldNum" sz="quarter" idx="12"/>
          </p:nvPr>
        </p:nvSpPr>
        <p:spPr/>
        <p:txBody>
          <a:bodyPr/>
          <a:lstStyle/>
          <a:p>
            <a:fld id="{39B07726-2800-9647-8D0A-D77AC1CE49E9}" type="slidenum">
              <a:rPr lang="en-US" smtClean="0"/>
              <a:pPr/>
              <a:t>15</a:t>
            </a:fld>
            <a:endParaRPr lang="en-US" dirty="0"/>
          </a:p>
        </p:txBody>
      </p:sp>
      <p:sp>
        <p:nvSpPr>
          <p:cNvPr id="4" name="Text Placeholder 3">
            <a:extLst>
              <a:ext uri="{FF2B5EF4-FFF2-40B4-BE49-F238E27FC236}">
                <a16:creationId xmlns:a16="http://schemas.microsoft.com/office/drawing/2014/main" id="{9132D618-0E7E-8B88-02B2-FE5FB8A9F89C}"/>
              </a:ext>
            </a:extLst>
          </p:cNvPr>
          <p:cNvSpPr>
            <a:spLocks noGrp="1"/>
          </p:cNvSpPr>
          <p:nvPr>
            <p:ph type="body" sz="quarter" idx="13"/>
          </p:nvPr>
        </p:nvSpPr>
        <p:spPr/>
        <p:txBody>
          <a:bodyPr/>
          <a:lstStyle/>
          <a:p>
            <a:r>
              <a:rPr lang="en-US" dirty="0"/>
              <a:t>Sir Arthur Conan Doyle</a:t>
            </a:r>
          </a:p>
        </p:txBody>
      </p:sp>
    </p:spTree>
    <p:extLst>
      <p:ext uri="{BB962C8B-B14F-4D97-AF65-F5344CB8AC3E}">
        <p14:creationId xmlns:p14="http://schemas.microsoft.com/office/powerpoint/2010/main" val="229862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976B618-9333-A484-CAF0-88CD9679A4AD}"/>
              </a:ext>
            </a:extLst>
          </p:cNvPr>
          <p:cNvSpPr>
            <a:spLocks noGrp="1"/>
          </p:cNvSpPr>
          <p:nvPr>
            <p:ph type="title"/>
          </p:nvPr>
        </p:nvSpPr>
        <p:spPr/>
        <p:txBody>
          <a:bodyPr/>
          <a:lstStyle/>
          <a:p>
            <a:r>
              <a:rPr lang="en-US" dirty="0"/>
              <a:t>Slide Title Here</a:t>
            </a:r>
          </a:p>
        </p:txBody>
      </p:sp>
      <p:sp>
        <p:nvSpPr>
          <p:cNvPr id="31" name="Content Placeholder 30">
            <a:extLst>
              <a:ext uri="{FF2B5EF4-FFF2-40B4-BE49-F238E27FC236}">
                <a16:creationId xmlns:a16="http://schemas.microsoft.com/office/drawing/2014/main" id="{5FD2C9F4-47E2-DE3D-BF42-D90AFBE7A64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BAD4B0EC-09EC-8C8A-0D24-2EA3B792D5BA}"/>
              </a:ext>
            </a:extLst>
          </p:cNvPr>
          <p:cNvSpPr>
            <a:spLocks noGrp="1"/>
          </p:cNvSpPr>
          <p:nvPr>
            <p:ph type="sldNum" sz="quarter" idx="12"/>
          </p:nvPr>
        </p:nvSpPr>
        <p:spPr/>
        <p:txBody>
          <a:bodyPr/>
          <a:lstStyle/>
          <a:p>
            <a:fld id="{39B07726-2800-9647-8D0A-D77AC1CE49E9}" type="slidenum">
              <a:rPr lang="en-US" smtClean="0"/>
              <a:pPr/>
              <a:t>16</a:t>
            </a:fld>
            <a:endParaRPr lang="en-US" dirty="0"/>
          </a:p>
        </p:txBody>
      </p:sp>
      <p:sp>
        <p:nvSpPr>
          <p:cNvPr id="32" name="Text Placeholder 31">
            <a:extLst>
              <a:ext uri="{FF2B5EF4-FFF2-40B4-BE49-F238E27FC236}">
                <a16:creationId xmlns:a16="http://schemas.microsoft.com/office/drawing/2014/main" id="{29AB4B2F-7CF8-6174-9AB8-E55124BCA5CB}"/>
              </a:ext>
            </a:extLst>
          </p:cNvPr>
          <p:cNvSpPr>
            <a:spLocks noGrp="1"/>
          </p:cNvSpPr>
          <p:nvPr>
            <p:ph type="body" sz="quarter" idx="13"/>
          </p:nvPr>
        </p:nvSpPr>
        <p:spPr/>
        <p:txBody>
          <a:bodyPr>
            <a:normAutofit lnSpcReduction="10000"/>
          </a:bodyPr>
          <a:lstStyle/>
          <a:p>
            <a:r>
              <a:rPr lang="en-US" dirty="0"/>
              <a:t>01.</a:t>
            </a:r>
          </a:p>
        </p:txBody>
      </p:sp>
      <p:sp>
        <p:nvSpPr>
          <p:cNvPr id="33" name="Content Placeholder 32">
            <a:extLst>
              <a:ext uri="{FF2B5EF4-FFF2-40B4-BE49-F238E27FC236}">
                <a16:creationId xmlns:a16="http://schemas.microsoft.com/office/drawing/2014/main" id="{4CC28941-92BB-2CAF-5448-3DB32B42EEBC}"/>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4" name="Text Placeholder 33">
            <a:extLst>
              <a:ext uri="{FF2B5EF4-FFF2-40B4-BE49-F238E27FC236}">
                <a16:creationId xmlns:a16="http://schemas.microsoft.com/office/drawing/2014/main" id="{BFF1891F-D783-67A3-181E-6758DBA47DCA}"/>
              </a:ext>
            </a:extLst>
          </p:cNvPr>
          <p:cNvSpPr>
            <a:spLocks noGrp="1"/>
          </p:cNvSpPr>
          <p:nvPr>
            <p:ph type="body" sz="quarter" idx="15"/>
          </p:nvPr>
        </p:nvSpPr>
        <p:spPr/>
        <p:txBody>
          <a:bodyPr>
            <a:normAutofit lnSpcReduction="10000"/>
          </a:bodyPr>
          <a:lstStyle/>
          <a:p>
            <a:r>
              <a:rPr lang="en-US" dirty="0"/>
              <a:t>02.</a:t>
            </a:r>
          </a:p>
        </p:txBody>
      </p:sp>
      <p:sp>
        <p:nvSpPr>
          <p:cNvPr id="35" name="Content Placeholder 34">
            <a:extLst>
              <a:ext uri="{FF2B5EF4-FFF2-40B4-BE49-F238E27FC236}">
                <a16:creationId xmlns:a16="http://schemas.microsoft.com/office/drawing/2014/main" id="{C2DD470C-73A2-345C-7F57-0BC5CB2486BB}"/>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6" name="Text Placeholder 35">
            <a:extLst>
              <a:ext uri="{FF2B5EF4-FFF2-40B4-BE49-F238E27FC236}">
                <a16:creationId xmlns:a16="http://schemas.microsoft.com/office/drawing/2014/main" id="{D379C240-6D63-7F91-EFFE-2D6F1114F7AA}"/>
              </a:ext>
            </a:extLst>
          </p:cNvPr>
          <p:cNvSpPr>
            <a:spLocks noGrp="1"/>
          </p:cNvSpPr>
          <p:nvPr>
            <p:ph type="body" sz="quarter" idx="17"/>
          </p:nvPr>
        </p:nvSpPr>
        <p:spPr/>
        <p:txBody>
          <a:bodyPr>
            <a:normAutofit lnSpcReduction="10000"/>
          </a:bodyPr>
          <a:lstStyle/>
          <a:p>
            <a:r>
              <a:rPr lang="en-US" dirty="0"/>
              <a:t>03.</a:t>
            </a:r>
          </a:p>
        </p:txBody>
      </p:sp>
      <p:sp>
        <p:nvSpPr>
          <p:cNvPr id="37" name="Content Placeholder 36">
            <a:extLst>
              <a:ext uri="{FF2B5EF4-FFF2-40B4-BE49-F238E27FC236}">
                <a16:creationId xmlns:a16="http://schemas.microsoft.com/office/drawing/2014/main" id="{0CDAA524-990E-D3B0-AA7E-920F2DCB3194}"/>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8" name="Text Placeholder 37">
            <a:extLst>
              <a:ext uri="{FF2B5EF4-FFF2-40B4-BE49-F238E27FC236}">
                <a16:creationId xmlns:a16="http://schemas.microsoft.com/office/drawing/2014/main" id="{66996192-7FFB-9F49-FB50-4DE6CCD931B5}"/>
              </a:ext>
            </a:extLst>
          </p:cNvPr>
          <p:cNvSpPr>
            <a:spLocks noGrp="1"/>
          </p:cNvSpPr>
          <p:nvPr>
            <p:ph type="body" sz="quarter" idx="19"/>
          </p:nvPr>
        </p:nvSpPr>
        <p:spPr/>
        <p:txBody>
          <a:bodyPr>
            <a:normAutofit lnSpcReduction="10000"/>
          </a:bodyPr>
          <a:lstStyle/>
          <a:p>
            <a:r>
              <a:rPr lang="en-US" dirty="0"/>
              <a:t>04.</a:t>
            </a:r>
          </a:p>
        </p:txBody>
      </p:sp>
    </p:spTree>
    <p:extLst>
      <p:ext uri="{BB962C8B-B14F-4D97-AF65-F5344CB8AC3E}">
        <p14:creationId xmlns:p14="http://schemas.microsoft.com/office/powerpoint/2010/main" val="151556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E3ED93-EE57-8422-FD43-AD7723C810FA}"/>
              </a:ext>
            </a:extLst>
          </p:cNvPr>
          <p:cNvSpPr>
            <a:spLocks noGrp="1"/>
          </p:cNvSpPr>
          <p:nvPr>
            <p:ph type="title"/>
          </p:nvPr>
        </p:nvSpPr>
        <p:spPr/>
        <p:txBody>
          <a:bodyPr/>
          <a:lstStyle/>
          <a:p>
            <a:r>
              <a:rPr lang="en-US" dirty="0"/>
              <a:t>Sample Title Here</a:t>
            </a:r>
          </a:p>
        </p:txBody>
      </p:sp>
      <p:sp>
        <p:nvSpPr>
          <p:cNvPr id="13" name="Content Placeholder 12">
            <a:extLst>
              <a:ext uri="{FF2B5EF4-FFF2-40B4-BE49-F238E27FC236}">
                <a16:creationId xmlns:a16="http://schemas.microsoft.com/office/drawing/2014/main" id="{2BFF310D-C4E5-0CF1-CFE9-39FE2EE8B06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4" name="Slide Number Placeholder 3">
            <a:extLst>
              <a:ext uri="{FF2B5EF4-FFF2-40B4-BE49-F238E27FC236}">
                <a16:creationId xmlns:a16="http://schemas.microsoft.com/office/drawing/2014/main" id="{2D5533E4-7720-BC7B-51FF-4D1693752FCB}"/>
              </a:ext>
            </a:extLst>
          </p:cNvPr>
          <p:cNvSpPr>
            <a:spLocks noGrp="1"/>
          </p:cNvSpPr>
          <p:nvPr>
            <p:ph type="sldNum" sz="quarter" idx="12"/>
          </p:nvPr>
        </p:nvSpPr>
        <p:spPr/>
        <p:txBody>
          <a:bodyPr/>
          <a:lstStyle/>
          <a:p>
            <a:fld id="{39B07726-2800-9647-8D0A-D77AC1CE49E9}" type="slidenum">
              <a:rPr lang="en-US" smtClean="0"/>
              <a:pPr/>
              <a:t>17</a:t>
            </a:fld>
            <a:endParaRPr lang="en-US" dirty="0"/>
          </a:p>
        </p:txBody>
      </p:sp>
      <p:sp>
        <p:nvSpPr>
          <p:cNvPr id="14" name="Content Placeholder 13">
            <a:extLst>
              <a:ext uri="{FF2B5EF4-FFF2-40B4-BE49-F238E27FC236}">
                <a16:creationId xmlns:a16="http://schemas.microsoft.com/office/drawing/2014/main" id="{870120D1-C560-C491-47C3-A7E190A7FB5A}"/>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5" name="Content Placeholder 14">
            <a:extLst>
              <a:ext uri="{FF2B5EF4-FFF2-40B4-BE49-F238E27FC236}">
                <a16:creationId xmlns:a16="http://schemas.microsoft.com/office/drawing/2014/main" id="{BB22BEFF-85E2-7369-3339-DD71759AC586}"/>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6" name="Content Placeholder 15">
            <a:extLst>
              <a:ext uri="{FF2B5EF4-FFF2-40B4-BE49-F238E27FC236}">
                <a16:creationId xmlns:a16="http://schemas.microsoft.com/office/drawing/2014/main" id="{12E829FC-6D78-0BCD-C0F1-08342146B3BF}"/>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7" name="Picture Placeholder 16">
            <a:extLst>
              <a:ext uri="{FF2B5EF4-FFF2-40B4-BE49-F238E27FC236}">
                <a16:creationId xmlns:a16="http://schemas.microsoft.com/office/drawing/2014/main" id="{1F5B2FDC-0D1C-A294-E592-B1EFBC2ACC66}"/>
              </a:ext>
            </a:extLst>
          </p:cNvPr>
          <p:cNvSpPr>
            <a:spLocks noGrp="1"/>
          </p:cNvSpPr>
          <p:nvPr>
            <p:ph type="pic" sz="quarter" idx="20"/>
          </p:nvPr>
        </p:nvSpPr>
        <p:spPr/>
        <p:txBody>
          <a:bodyPr/>
          <a:lstStyle/>
          <a:p>
            <a:endParaRPr lang="en-US"/>
          </a:p>
        </p:txBody>
      </p:sp>
      <p:sp>
        <p:nvSpPr>
          <p:cNvPr id="18" name="Picture Placeholder 17">
            <a:extLst>
              <a:ext uri="{FF2B5EF4-FFF2-40B4-BE49-F238E27FC236}">
                <a16:creationId xmlns:a16="http://schemas.microsoft.com/office/drawing/2014/main" id="{DA6EF3D1-2A16-5CB3-B8F1-255CC50C5AEE}"/>
              </a:ext>
            </a:extLst>
          </p:cNvPr>
          <p:cNvSpPr>
            <a:spLocks noGrp="1"/>
          </p:cNvSpPr>
          <p:nvPr>
            <p:ph type="pic" sz="quarter" idx="21"/>
          </p:nvPr>
        </p:nvSpPr>
        <p:spPr/>
        <p:txBody>
          <a:bodyPr/>
          <a:lstStyle/>
          <a:p>
            <a:endParaRPr lang="en-US"/>
          </a:p>
        </p:txBody>
      </p:sp>
      <p:sp>
        <p:nvSpPr>
          <p:cNvPr id="19" name="Picture Placeholder 18">
            <a:extLst>
              <a:ext uri="{FF2B5EF4-FFF2-40B4-BE49-F238E27FC236}">
                <a16:creationId xmlns:a16="http://schemas.microsoft.com/office/drawing/2014/main" id="{550F2C1C-F546-8ED6-83AD-2219A452C219}"/>
              </a:ext>
            </a:extLst>
          </p:cNvPr>
          <p:cNvSpPr>
            <a:spLocks noGrp="1"/>
          </p:cNvSpPr>
          <p:nvPr>
            <p:ph type="pic" sz="quarter" idx="22"/>
          </p:nvPr>
        </p:nvSpPr>
        <p:spPr/>
        <p:txBody>
          <a:bodyPr/>
          <a:lstStyle/>
          <a:p>
            <a:endParaRPr lang="en-US"/>
          </a:p>
        </p:txBody>
      </p:sp>
      <p:sp>
        <p:nvSpPr>
          <p:cNvPr id="20" name="Picture Placeholder 19">
            <a:extLst>
              <a:ext uri="{FF2B5EF4-FFF2-40B4-BE49-F238E27FC236}">
                <a16:creationId xmlns:a16="http://schemas.microsoft.com/office/drawing/2014/main" id="{45BD87E3-3E8F-C13E-2EF4-19AAE342C071}"/>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69923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1A25-54A7-E93B-081D-324E753366E3}"/>
              </a:ext>
            </a:extLst>
          </p:cNvPr>
          <p:cNvSpPr>
            <a:spLocks noGrp="1"/>
          </p:cNvSpPr>
          <p:nvPr>
            <p:ph type="title"/>
          </p:nvPr>
        </p:nvSpPr>
        <p:spPr/>
        <p:txBody>
          <a:bodyPr/>
          <a:lstStyle/>
          <a:p>
            <a:r>
              <a:rPr lang="en-US" dirty="0"/>
              <a:t>Subtitle Active Here</a:t>
            </a:r>
          </a:p>
        </p:txBody>
      </p:sp>
      <p:sp>
        <p:nvSpPr>
          <p:cNvPr id="3" name="Content Placeholder 2">
            <a:extLst>
              <a:ext uri="{FF2B5EF4-FFF2-40B4-BE49-F238E27FC236}">
                <a16:creationId xmlns:a16="http://schemas.microsoft.com/office/drawing/2014/main" id="{DC43EDF9-B01A-8154-636A-DB3851560102}"/>
              </a:ext>
            </a:extLst>
          </p:cNvPr>
          <p:cNvSpPr>
            <a:spLocks noGrp="1"/>
          </p:cNvSpPr>
          <p:nvPr>
            <p:ph idx="1"/>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Slide Number Placeholder 3">
            <a:extLst>
              <a:ext uri="{FF2B5EF4-FFF2-40B4-BE49-F238E27FC236}">
                <a16:creationId xmlns:a16="http://schemas.microsoft.com/office/drawing/2014/main" id="{E8CDB294-DA0C-CAF6-9199-D9621DA5BFD2}"/>
              </a:ext>
            </a:extLst>
          </p:cNvPr>
          <p:cNvSpPr>
            <a:spLocks noGrp="1"/>
          </p:cNvSpPr>
          <p:nvPr>
            <p:ph type="sldNum" sz="quarter" idx="12"/>
          </p:nvPr>
        </p:nvSpPr>
        <p:spPr/>
        <p:txBody>
          <a:bodyPr/>
          <a:lstStyle/>
          <a:p>
            <a:fld id="{39B07726-2800-9647-8D0A-D77AC1CE49E9}" type="slidenum">
              <a:rPr lang="en-US" smtClean="0"/>
              <a:pPr/>
              <a:t>18</a:t>
            </a:fld>
            <a:endParaRPr lang="en-US" dirty="0"/>
          </a:p>
        </p:txBody>
      </p:sp>
      <p:sp>
        <p:nvSpPr>
          <p:cNvPr id="5" name="Text Placeholder 4">
            <a:extLst>
              <a:ext uri="{FF2B5EF4-FFF2-40B4-BE49-F238E27FC236}">
                <a16:creationId xmlns:a16="http://schemas.microsoft.com/office/drawing/2014/main" id="{2C362763-C582-6489-B36D-A109667C8561}"/>
              </a:ext>
            </a:extLst>
          </p:cNvPr>
          <p:cNvSpPr>
            <a:spLocks noGrp="1"/>
          </p:cNvSpPr>
          <p:nvPr>
            <p:ph type="body" sz="quarter" idx="13"/>
          </p:nvPr>
        </p:nvSpPr>
        <p:spPr/>
        <p:txBody>
          <a:bodyPr/>
          <a:lstStyle/>
          <a:p>
            <a:r>
              <a:rPr lang="en-US" dirty="0"/>
              <a:t>Section Title Goes Here</a:t>
            </a:r>
          </a:p>
        </p:txBody>
      </p:sp>
      <p:sp>
        <p:nvSpPr>
          <p:cNvPr id="6" name="Text Placeholder 5">
            <a:extLst>
              <a:ext uri="{FF2B5EF4-FFF2-40B4-BE49-F238E27FC236}">
                <a16:creationId xmlns:a16="http://schemas.microsoft.com/office/drawing/2014/main" id="{4645C367-695B-F808-A78A-83F73D8F988E}"/>
              </a:ext>
            </a:extLst>
          </p:cNvPr>
          <p:cNvSpPr>
            <a:spLocks noGrp="1"/>
          </p:cNvSpPr>
          <p:nvPr>
            <p:ph type="body" sz="quarter" idx="14"/>
          </p:nvPr>
        </p:nvSpPr>
        <p:spPr/>
        <p:txBody>
          <a:bodyPr>
            <a:normAutofit/>
          </a:bodyPr>
          <a:lstStyle/>
          <a:p>
            <a:r>
              <a:rPr lang="en-US" sz="2400" dirty="0"/>
              <a:t>Subtitle</a:t>
            </a:r>
          </a:p>
          <a:p>
            <a:r>
              <a:rPr lang="en-US" sz="2400" dirty="0">
                <a:latin typeface="Franklin Gothic Medium" panose="020B0603020102020204" pitchFamily="34" charset="0"/>
              </a:rPr>
              <a:t>Subtitle Active</a:t>
            </a:r>
          </a:p>
          <a:p>
            <a:r>
              <a:rPr lang="en-US" sz="2400" dirty="0"/>
              <a:t>Subtitle</a:t>
            </a:r>
          </a:p>
          <a:p>
            <a:r>
              <a:rPr lang="en-US" sz="2400" dirty="0"/>
              <a:t>Subtitle</a:t>
            </a:r>
          </a:p>
          <a:p>
            <a:r>
              <a:rPr lang="en-US" sz="2400" dirty="0"/>
              <a:t>Subtitle</a:t>
            </a:r>
          </a:p>
        </p:txBody>
      </p:sp>
    </p:spTree>
    <p:extLst>
      <p:ext uri="{BB962C8B-B14F-4D97-AF65-F5344CB8AC3E}">
        <p14:creationId xmlns:p14="http://schemas.microsoft.com/office/powerpoint/2010/main" val="352209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65EA-0461-0DDA-C772-7CC170C51A79}"/>
              </a:ext>
            </a:extLst>
          </p:cNvPr>
          <p:cNvSpPr>
            <a:spLocks noGrp="1"/>
          </p:cNvSpPr>
          <p:nvPr>
            <p:ph type="title"/>
          </p:nvPr>
        </p:nvSpPr>
        <p:spPr>
          <a:xfrm>
            <a:off x="1035586" y="365126"/>
            <a:ext cx="10124301" cy="706930"/>
          </a:xfrm>
        </p:spPr>
        <p:txBody>
          <a:bodyPr/>
          <a:lstStyle/>
          <a:p>
            <a:r>
              <a:rPr lang="en-US" dirty="0"/>
              <a:t>Screen Mockups</a:t>
            </a:r>
          </a:p>
        </p:txBody>
      </p:sp>
      <p:sp>
        <p:nvSpPr>
          <p:cNvPr id="4" name="Slide Number Placeholder 3">
            <a:extLst>
              <a:ext uri="{FF2B5EF4-FFF2-40B4-BE49-F238E27FC236}">
                <a16:creationId xmlns:a16="http://schemas.microsoft.com/office/drawing/2014/main" id="{772437F2-BABC-3FB8-D5B4-CBD3C2A9CB00}"/>
              </a:ext>
            </a:extLst>
          </p:cNvPr>
          <p:cNvSpPr>
            <a:spLocks noGrp="1"/>
          </p:cNvSpPr>
          <p:nvPr>
            <p:ph type="sldNum" sz="quarter" idx="12"/>
          </p:nvPr>
        </p:nvSpPr>
        <p:spPr/>
        <p:txBody>
          <a:bodyPr/>
          <a:lstStyle/>
          <a:p>
            <a:fld id="{39B07726-2800-9647-8D0A-D77AC1CE49E9}" type="slidenum">
              <a:rPr lang="en-US" smtClean="0"/>
              <a:pPr/>
              <a:t>19</a:t>
            </a:fld>
            <a:endParaRPr lang="en-US" dirty="0"/>
          </a:p>
        </p:txBody>
      </p:sp>
      <p:pic>
        <p:nvPicPr>
          <p:cNvPr id="6" name="Picture 5" descr="A black cell phone with a black screen&#10;&#10;AI-generated content may be incorrect.">
            <a:extLst>
              <a:ext uri="{FF2B5EF4-FFF2-40B4-BE49-F238E27FC236}">
                <a16:creationId xmlns:a16="http://schemas.microsoft.com/office/drawing/2014/main" id="{9D1D78A7-8158-F9A0-6C1C-31F0B6553E21}"/>
              </a:ext>
            </a:extLst>
          </p:cNvPr>
          <p:cNvPicPr>
            <a:picLocks noChangeAspect="1"/>
          </p:cNvPicPr>
          <p:nvPr/>
        </p:nvPicPr>
        <p:blipFill>
          <a:blip r:embed="rId2"/>
          <a:stretch>
            <a:fillRect/>
          </a:stretch>
        </p:blipFill>
        <p:spPr>
          <a:xfrm>
            <a:off x="3709612" y="1948070"/>
            <a:ext cx="1623957" cy="3332922"/>
          </a:xfrm>
          <a:prstGeom prst="rect">
            <a:avLst/>
          </a:prstGeom>
        </p:spPr>
      </p:pic>
      <p:pic>
        <p:nvPicPr>
          <p:cNvPr id="8" name="Picture 7" descr="A black screen with a black background&#10;&#10;AI-generated content may be incorrect.">
            <a:extLst>
              <a:ext uri="{FF2B5EF4-FFF2-40B4-BE49-F238E27FC236}">
                <a16:creationId xmlns:a16="http://schemas.microsoft.com/office/drawing/2014/main" id="{A9167583-2F94-1081-467B-9EDFB2DC440F}"/>
              </a:ext>
            </a:extLst>
          </p:cNvPr>
          <p:cNvPicPr>
            <a:picLocks noChangeAspect="1"/>
          </p:cNvPicPr>
          <p:nvPr/>
        </p:nvPicPr>
        <p:blipFill>
          <a:blip r:embed="rId3"/>
          <a:stretch>
            <a:fillRect/>
          </a:stretch>
        </p:blipFill>
        <p:spPr>
          <a:xfrm>
            <a:off x="5817668" y="1939574"/>
            <a:ext cx="5903992" cy="3341418"/>
          </a:xfrm>
          <a:prstGeom prst="rect">
            <a:avLst/>
          </a:prstGeom>
        </p:spPr>
      </p:pic>
      <p:sp>
        <p:nvSpPr>
          <p:cNvPr id="5" name="Content Placeholder 2">
            <a:extLst>
              <a:ext uri="{FF2B5EF4-FFF2-40B4-BE49-F238E27FC236}">
                <a16:creationId xmlns:a16="http://schemas.microsoft.com/office/drawing/2014/main" id="{6C38BDA9-763A-9B18-1813-E5D2AADE5CF9}"/>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24323E"/>
                </a:solidFill>
                <a:latin typeface="Franklin Gothic Medium" panose="020B0603020102020204" pitchFamily="34" charset="0"/>
              </a:rPr>
              <a:t>Copy and paste these as needed into slides</a:t>
            </a:r>
            <a:endParaRPr lang="en-US" dirty="0">
              <a:solidFill>
                <a:srgbClr val="24323E"/>
              </a:solidFill>
              <a:latin typeface="Franklin Gothic Medium" panose="020B0603020102020204" pitchFamily="34" charset="0"/>
            </a:endParaRPr>
          </a:p>
        </p:txBody>
      </p:sp>
    </p:spTree>
    <p:extLst>
      <p:ext uri="{BB962C8B-B14F-4D97-AF65-F5344CB8AC3E}">
        <p14:creationId xmlns:p14="http://schemas.microsoft.com/office/powerpoint/2010/main" val="345729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E807C0-CCA4-A6F1-2545-679754CDEEC5}"/>
              </a:ext>
            </a:extLst>
          </p:cNvPr>
          <p:cNvSpPr>
            <a:spLocks noGrp="1"/>
          </p:cNvSpPr>
          <p:nvPr>
            <p:ph type="subTitle" idx="1"/>
          </p:nvPr>
        </p:nvSpPr>
        <p:spPr/>
        <p:txBody>
          <a:bodyPr/>
          <a:lstStyle/>
          <a:p>
            <a:r>
              <a:rPr lang="en-US" dirty="0"/>
              <a:t>Divider subtitle here</a:t>
            </a:r>
          </a:p>
        </p:txBody>
      </p:sp>
      <p:sp>
        <p:nvSpPr>
          <p:cNvPr id="3" name="Title 2">
            <a:extLst>
              <a:ext uri="{FF2B5EF4-FFF2-40B4-BE49-F238E27FC236}">
                <a16:creationId xmlns:a16="http://schemas.microsoft.com/office/drawing/2014/main" id="{C1D01F9E-4D14-A6F3-8ECF-873703E1FF50}"/>
              </a:ext>
            </a:extLst>
          </p:cNvPr>
          <p:cNvSpPr>
            <a:spLocks noGrp="1"/>
          </p:cNvSpPr>
          <p:nvPr>
            <p:ph type="ctrTitle"/>
          </p:nvPr>
        </p:nvSpPr>
        <p:spPr/>
        <p:txBody>
          <a:bodyPr/>
          <a:lstStyle/>
          <a:p>
            <a:r>
              <a:rPr lang="en-US" dirty="0"/>
              <a:t>Divider Title Sample Here</a:t>
            </a:r>
          </a:p>
        </p:txBody>
      </p:sp>
    </p:spTree>
    <p:extLst>
      <p:ext uri="{BB962C8B-B14F-4D97-AF65-F5344CB8AC3E}">
        <p14:creationId xmlns:p14="http://schemas.microsoft.com/office/powerpoint/2010/main" val="42910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3544-1462-5CC9-1713-29CE4B1F1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5501A-D417-5BBA-F293-0C2B75D866F8}"/>
              </a:ext>
            </a:extLst>
          </p:cNvPr>
          <p:cNvSpPr>
            <a:spLocks noGrp="1"/>
          </p:cNvSpPr>
          <p:nvPr>
            <p:ph type="title"/>
          </p:nvPr>
        </p:nvSpPr>
        <p:spPr>
          <a:xfrm>
            <a:off x="1035586" y="365126"/>
            <a:ext cx="10124301" cy="706930"/>
          </a:xfrm>
        </p:spPr>
        <p:txBody>
          <a:bodyPr/>
          <a:lstStyle/>
          <a:p>
            <a:r>
              <a:rPr lang="en-US" dirty="0"/>
              <a:t>Extra Design Assets</a:t>
            </a:r>
          </a:p>
        </p:txBody>
      </p:sp>
      <p:sp>
        <p:nvSpPr>
          <p:cNvPr id="3" name="Content Placeholder 2">
            <a:extLst>
              <a:ext uri="{FF2B5EF4-FFF2-40B4-BE49-F238E27FC236}">
                <a16:creationId xmlns:a16="http://schemas.microsoft.com/office/drawing/2014/main" id="{D9E2D411-BFB0-ABB3-13F6-415F0539B953}"/>
              </a:ext>
            </a:extLst>
          </p:cNvPr>
          <p:cNvSpPr>
            <a:spLocks noGrp="1"/>
          </p:cNvSpPr>
          <p:nvPr>
            <p:ph idx="4294967295"/>
          </p:nvPr>
        </p:nvSpPr>
        <p:spPr>
          <a:xfrm>
            <a:off x="1035586" y="1825625"/>
            <a:ext cx="2279114" cy="4098097"/>
          </a:xfrm>
        </p:spPr>
        <p:txBody>
          <a:bodyPr/>
          <a:lstStyle/>
          <a:p>
            <a:pPr marL="0" indent="0">
              <a:buNone/>
            </a:pPr>
            <a:r>
              <a:rPr lang="en-US" dirty="0">
                <a:solidFill>
                  <a:srgbClr val="24323E"/>
                </a:solidFill>
                <a:latin typeface="Franklin Gothic Medium" panose="020B0603020102020204" pitchFamily="34" charset="0"/>
              </a:rPr>
              <a:t>Copy and paste these as needed into slides</a:t>
            </a:r>
          </a:p>
        </p:txBody>
      </p:sp>
      <p:sp>
        <p:nvSpPr>
          <p:cNvPr id="4" name="Slide Number Placeholder 3">
            <a:extLst>
              <a:ext uri="{FF2B5EF4-FFF2-40B4-BE49-F238E27FC236}">
                <a16:creationId xmlns:a16="http://schemas.microsoft.com/office/drawing/2014/main" id="{E9CF2D8B-8AA1-2905-C298-E76B3E36303E}"/>
              </a:ext>
            </a:extLst>
          </p:cNvPr>
          <p:cNvSpPr>
            <a:spLocks noGrp="1"/>
          </p:cNvSpPr>
          <p:nvPr>
            <p:ph type="sldNum" sz="quarter" idx="12"/>
          </p:nvPr>
        </p:nvSpPr>
        <p:spPr/>
        <p:txBody>
          <a:bodyPr/>
          <a:lstStyle/>
          <a:p>
            <a:fld id="{39B07726-2800-9647-8D0A-D77AC1CE49E9}" type="slidenum">
              <a:rPr lang="en-US" smtClean="0"/>
              <a:pPr/>
              <a:t>20</a:t>
            </a:fld>
            <a:endParaRPr lang="en-US" dirty="0"/>
          </a:p>
        </p:txBody>
      </p:sp>
      <p:pic>
        <p:nvPicPr>
          <p:cNvPr id="5" name="Picture 4" descr="A black background with dots&#10;&#10;AI-generated content may be incorrect.">
            <a:extLst>
              <a:ext uri="{FF2B5EF4-FFF2-40B4-BE49-F238E27FC236}">
                <a16:creationId xmlns:a16="http://schemas.microsoft.com/office/drawing/2014/main" id="{BFB94284-3D40-2F97-A696-9B37D9A3FB0A}"/>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rcRect l="-2" r="-116" b="-15"/>
          <a:stretch>
            <a:fillRect/>
          </a:stretch>
        </p:blipFill>
        <p:spPr>
          <a:xfrm rot="5400000">
            <a:off x="3312698" y="1671110"/>
            <a:ext cx="3862628" cy="3858625"/>
          </a:xfrm>
          <a:prstGeom prst="rect">
            <a:avLst/>
          </a:prstGeom>
        </p:spPr>
      </p:pic>
      <p:pic>
        <p:nvPicPr>
          <p:cNvPr id="7" name="Picture 6">
            <a:extLst>
              <a:ext uri="{FF2B5EF4-FFF2-40B4-BE49-F238E27FC236}">
                <a16:creationId xmlns:a16="http://schemas.microsoft.com/office/drawing/2014/main" id="{F358A62D-7659-156A-1D25-485DF65BA45E}"/>
              </a:ext>
            </a:extLst>
          </p:cNvPr>
          <p:cNvPicPr>
            <a:picLocks noChangeAspect="1"/>
          </p:cNvPicPr>
          <p:nvPr/>
        </p:nvPicPr>
        <p:blipFill>
          <a:blip r:embed="rId3" cstate="screen">
            <a:extLst>
              <a:ext uri="{28A0092B-C50C-407E-A947-70E740481C1C}">
                <a14:useLocalDpi xmlns:a14="http://schemas.microsoft.com/office/drawing/2010/main"/>
              </a:ext>
            </a:extLst>
          </a:blip>
          <a:srcRect t="-647" b="-1107"/>
          <a:stretch>
            <a:fillRect/>
          </a:stretch>
        </p:blipFill>
        <p:spPr>
          <a:xfrm>
            <a:off x="7408351" y="1394423"/>
            <a:ext cx="4295140" cy="4370464"/>
          </a:xfrm>
          <a:prstGeom prst="rect">
            <a:avLst/>
          </a:prstGeom>
        </p:spPr>
      </p:pic>
      <p:sp>
        <p:nvSpPr>
          <p:cNvPr id="6" name="Content Placeholder 2">
            <a:extLst>
              <a:ext uri="{FF2B5EF4-FFF2-40B4-BE49-F238E27FC236}">
                <a16:creationId xmlns:a16="http://schemas.microsoft.com/office/drawing/2014/main" id="{9640250B-3FAC-C7CB-DDC9-19F9198EF02D}"/>
              </a:ext>
            </a:extLst>
          </p:cNvPr>
          <p:cNvSpPr txBox="1">
            <a:spLocks/>
          </p:cNvSpPr>
          <p:nvPr/>
        </p:nvSpPr>
        <p:spPr>
          <a:xfrm>
            <a:off x="4772023" y="5785653"/>
            <a:ext cx="2279114" cy="442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24323E"/>
                </a:solidFill>
                <a:latin typeface="Franklin Gothic Medium" panose="020B0603020102020204" pitchFamily="34" charset="0"/>
              </a:rPr>
              <a:t>Darker</a:t>
            </a:r>
          </a:p>
        </p:txBody>
      </p:sp>
      <p:sp>
        <p:nvSpPr>
          <p:cNvPr id="8" name="Content Placeholder 2">
            <a:extLst>
              <a:ext uri="{FF2B5EF4-FFF2-40B4-BE49-F238E27FC236}">
                <a16:creationId xmlns:a16="http://schemas.microsoft.com/office/drawing/2014/main" id="{3F7F4F1F-4526-2881-1B22-C3855056723E}"/>
              </a:ext>
            </a:extLst>
          </p:cNvPr>
          <p:cNvSpPr txBox="1">
            <a:spLocks/>
          </p:cNvSpPr>
          <p:nvPr/>
        </p:nvSpPr>
        <p:spPr>
          <a:xfrm>
            <a:off x="9153523" y="5764887"/>
            <a:ext cx="2279114" cy="442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24323E"/>
                </a:solidFill>
                <a:latin typeface="Franklin Gothic Medium" panose="020B0603020102020204" pitchFamily="34" charset="0"/>
              </a:rPr>
              <a:t>Lighter</a:t>
            </a:r>
          </a:p>
        </p:txBody>
      </p:sp>
    </p:spTree>
    <p:extLst>
      <p:ext uri="{BB962C8B-B14F-4D97-AF65-F5344CB8AC3E}">
        <p14:creationId xmlns:p14="http://schemas.microsoft.com/office/powerpoint/2010/main" val="368213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8D57-B04A-2FF7-25DA-D94E240D1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3E00F-FF11-0235-47A3-A2336F67206C}"/>
              </a:ext>
            </a:extLst>
          </p:cNvPr>
          <p:cNvSpPr>
            <a:spLocks noGrp="1"/>
          </p:cNvSpPr>
          <p:nvPr>
            <p:ph type="title"/>
          </p:nvPr>
        </p:nvSpPr>
        <p:spPr>
          <a:xfrm>
            <a:off x="1035586" y="365126"/>
            <a:ext cx="10124301" cy="706930"/>
          </a:xfrm>
        </p:spPr>
        <p:txBody>
          <a:bodyPr/>
          <a:lstStyle/>
          <a:p>
            <a:r>
              <a:rPr lang="en-US" dirty="0"/>
              <a:t>Extra Design Assets</a:t>
            </a:r>
          </a:p>
        </p:txBody>
      </p:sp>
      <p:sp>
        <p:nvSpPr>
          <p:cNvPr id="4" name="Slide Number Placeholder 3">
            <a:extLst>
              <a:ext uri="{FF2B5EF4-FFF2-40B4-BE49-F238E27FC236}">
                <a16:creationId xmlns:a16="http://schemas.microsoft.com/office/drawing/2014/main" id="{03901448-C4C8-62B1-5805-379FB062AC63}"/>
              </a:ext>
            </a:extLst>
          </p:cNvPr>
          <p:cNvSpPr>
            <a:spLocks noGrp="1"/>
          </p:cNvSpPr>
          <p:nvPr>
            <p:ph type="sldNum" sz="quarter" idx="12"/>
          </p:nvPr>
        </p:nvSpPr>
        <p:spPr/>
        <p:txBody>
          <a:bodyPr/>
          <a:lstStyle/>
          <a:p>
            <a:fld id="{39B07726-2800-9647-8D0A-D77AC1CE49E9}" type="slidenum">
              <a:rPr lang="en-US" smtClean="0"/>
              <a:pPr/>
              <a:t>21</a:t>
            </a:fld>
            <a:endParaRPr lang="en-US" dirty="0"/>
          </a:p>
        </p:txBody>
      </p:sp>
      <p:sp>
        <p:nvSpPr>
          <p:cNvPr id="6" name="Rectangle 5">
            <a:extLst>
              <a:ext uri="{FF2B5EF4-FFF2-40B4-BE49-F238E27FC236}">
                <a16:creationId xmlns:a16="http://schemas.microsoft.com/office/drawing/2014/main" id="{B9387F89-90D0-34A0-BEA9-3EECB124F395}"/>
              </a:ext>
            </a:extLst>
          </p:cNvPr>
          <p:cNvSpPr/>
          <p:nvPr/>
        </p:nvSpPr>
        <p:spPr>
          <a:xfrm>
            <a:off x="3589861" y="146503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F6B8355A-B6BA-2FC4-22C6-2F4C3C40AC80}"/>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24323E"/>
                </a:solidFill>
                <a:latin typeface="Franklin Gothic Medium" panose="020B0603020102020204" pitchFamily="34" charset="0"/>
              </a:rPr>
              <a:t>Copy and paste these as needed into slides</a:t>
            </a:r>
            <a:endParaRPr lang="en-US" dirty="0">
              <a:solidFill>
                <a:srgbClr val="24323E"/>
              </a:solidFill>
              <a:latin typeface="Franklin Gothic Medium" panose="020B0603020102020204" pitchFamily="34" charset="0"/>
            </a:endParaRPr>
          </a:p>
        </p:txBody>
      </p:sp>
    </p:spTree>
    <p:extLst>
      <p:ext uri="{BB962C8B-B14F-4D97-AF65-F5344CB8AC3E}">
        <p14:creationId xmlns:p14="http://schemas.microsoft.com/office/powerpoint/2010/main" val="368623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DDA9-E33D-8820-9931-109E1C39111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A068255-47FE-F939-058B-9217ED8C0175}"/>
              </a:ext>
            </a:extLst>
          </p:cNvPr>
          <p:cNvSpPr>
            <a:spLocks noGrp="1"/>
          </p:cNvSpPr>
          <p:nvPr>
            <p:ph idx="1"/>
          </p:nvPr>
        </p:nvSpPr>
        <p:spPr/>
        <p:txBody>
          <a:bodyPr>
            <a:normAutofit/>
          </a:bodyPr>
          <a:lstStyle/>
          <a:p>
            <a:pPr marL="0" indent="0">
              <a:buNone/>
            </a:pPr>
            <a:r>
              <a:rPr lang="en-US" sz="2800" dirty="0">
                <a:latin typeface="Franklin Gothic Medium" panose="020B0603020102020204" pitchFamily="34" charset="0"/>
              </a:rPr>
              <a:t>01. Title</a:t>
            </a:r>
          </a:p>
          <a:p>
            <a:pPr marL="0" indent="0">
              <a:buNone/>
            </a:pPr>
            <a:r>
              <a:rPr lang="en-US" sz="2800" dirty="0">
                <a:latin typeface="Franklin Gothic Medium" panose="020B0603020102020204" pitchFamily="34" charset="0"/>
              </a:rPr>
              <a:t>02. Title</a:t>
            </a:r>
          </a:p>
          <a:p>
            <a:pPr marL="0" indent="0">
              <a:buNone/>
            </a:pPr>
            <a:r>
              <a:rPr lang="en-US" sz="2800" dirty="0">
                <a:latin typeface="Franklin Gothic Medium" panose="020B0603020102020204" pitchFamily="34" charset="0"/>
              </a:rPr>
              <a:t>03. Title</a:t>
            </a:r>
          </a:p>
          <a:p>
            <a:pPr marL="0" indent="0">
              <a:buNone/>
            </a:pPr>
            <a:r>
              <a:rPr lang="en-US" sz="2800" dirty="0">
                <a:latin typeface="Franklin Gothic Medium" panose="020B0603020102020204" pitchFamily="34" charset="0"/>
              </a:rPr>
              <a:t>04. Title</a:t>
            </a:r>
          </a:p>
          <a:p>
            <a:pPr marL="0" indent="0">
              <a:buNone/>
            </a:pPr>
            <a:r>
              <a:rPr lang="en-US" sz="2800" dirty="0">
                <a:latin typeface="Franklin Gothic Medium" panose="020B0603020102020204" pitchFamily="34" charset="0"/>
              </a:rPr>
              <a:t>05. Title</a:t>
            </a:r>
          </a:p>
          <a:p>
            <a:pPr marL="0" indent="0">
              <a:buNone/>
            </a:pPr>
            <a:r>
              <a:rPr lang="en-US" sz="2800" dirty="0">
                <a:latin typeface="Franklin Gothic Medium" panose="020B0603020102020204" pitchFamily="34" charset="0"/>
              </a:rPr>
              <a:t>06. Title</a:t>
            </a:r>
          </a:p>
          <a:p>
            <a:pPr marL="0" indent="0">
              <a:buNone/>
            </a:pPr>
            <a:endParaRPr lang="en-US" sz="28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AF34EF9E-362F-C719-C1F5-3885CA9D4531}"/>
              </a:ext>
            </a:extLst>
          </p:cNvPr>
          <p:cNvSpPr>
            <a:spLocks noGrp="1"/>
          </p:cNvSpPr>
          <p:nvPr>
            <p:ph type="sldNum" sz="quarter" idx="12"/>
          </p:nvPr>
        </p:nvSpPr>
        <p:spPr/>
        <p:txBody>
          <a:bodyPr/>
          <a:lstStyle/>
          <a:p>
            <a:fld id="{39B07726-2800-9647-8D0A-D77AC1CE49E9}" type="slidenum">
              <a:rPr lang="en-US" smtClean="0"/>
              <a:pPr/>
              <a:t>3</a:t>
            </a:fld>
            <a:endParaRPr lang="en-US" dirty="0"/>
          </a:p>
        </p:txBody>
      </p:sp>
    </p:spTree>
    <p:extLst>
      <p:ext uri="{BB962C8B-B14F-4D97-AF65-F5344CB8AC3E}">
        <p14:creationId xmlns:p14="http://schemas.microsoft.com/office/powerpoint/2010/main" val="234020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7FF8-9717-EA51-DD07-3CD63A24E2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EE9DACD3-566E-BD59-0587-EE6958689C52}"/>
              </a:ext>
            </a:extLst>
          </p:cNvPr>
          <p:cNvSpPr>
            <a:spLocks noGrp="1"/>
          </p:cNvSpPr>
          <p:nvPr>
            <p:ph idx="1"/>
          </p:nvPr>
        </p:nvSpPr>
        <p:spPr/>
        <p:txBody>
          <a:bodyPr>
            <a:normAutofit/>
          </a:body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a:spcBef>
                <a:spcPts val="0"/>
              </a:spcBef>
            </a:pPr>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F2C89B5C-9EEF-F1DD-1FB3-F6B70B7401AE}"/>
              </a:ext>
            </a:extLst>
          </p:cNvPr>
          <p:cNvSpPr>
            <a:spLocks noGrp="1"/>
          </p:cNvSpPr>
          <p:nvPr>
            <p:ph type="sldNum" sz="quarter" idx="12"/>
          </p:nvPr>
        </p:nvSpPr>
        <p:spPr/>
        <p:txBody>
          <a:bodyPr/>
          <a:lstStyle/>
          <a:p>
            <a:fld id="{39B07726-2800-9647-8D0A-D77AC1CE49E9}" type="slidenum">
              <a:rPr lang="en-US" smtClean="0"/>
              <a:pPr/>
              <a:t>4</a:t>
            </a:fld>
            <a:endParaRPr lang="en-US" dirty="0"/>
          </a:p>
        </p:txBody>
      </p:sp>
    </p:spTree>
    <p:extLst>
      <p:ext uri="{BB962C8B-B14F-4D97-AF65-F5344CB8AC3E}">
        <p14:creationId xmlns:p14="http://schemas.microsoft.com/office/powerpoint/2010/main" val="197499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B6D9-B1A8-563A-B3EB-86B2AE7E9E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41014778-E402-EB53-0B09-FC98F277F0D3}"/>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8E7F4010-1ABF-999F-97C6-9C2C836C25BC}"/>
              </a:ext>
            </a:extLst>
          </p:cNvPr>
          <p:cNvSpPr>
            <a:spLocks noGrp="1"/>
          </p:cNvSpPr>
          <p:nvPr>
            <p:ph type="sldNum" sz="quarter" idx="12"/>
          </p:nvPr>
        </p:nvSpPr>
        <p:spPr/>
        <p:txBody>
          <a:bodyPr/>
          <a:lstStyle/>
          <a:p>
            <a:fld id="{39B07726-2800-9647-8D0A-D77AC1CE49E9}" type="slidenum">
              <a:rPr lang="en-US" smtClean="0"/>
              <a:pPr/>
              <a:t>5</a:t>
            </a:fld>
            <a:endParaRPr lang="en-US" dirty="0"/>
          </a:p>
        </p:txBody>
      </p:sp>
    </p:spTree>
    <p:extLst>
      <p:ext uri="{BB962C8B-B14F-4D97-AF65-F5344CB8AC3E}">
        <p14:creationId xmlns:p14="http://schemas.microsoft.com/office/powerpoint/2010/main" val="408060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9F5-8CFF-19A8-6AA4-9A69CEF964C8}"/>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81FF7CEC-7E3D-861F-7B3D-274E0FFFEB7A}"/>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3E41348E-2A7F-C1A9-2498-E28EAA80CB36}"/>
              </a:ext>
            </a:extLst>
          </p:cNvPr>
          <p:cNvSpPr>
            <a:spLocks noGrp="1"/>
          </p:cNvSpPr>
          <p:nvPr>
            <p:ph type="sldNum" sz="quarter" idx="12"/>
          </p:nvPr>
        </p:nvSpPr>
        <p:spPr/>
        <p:txBody>
          <a:bodyPr/>
          <a:lstStyle/>
          <a:p>
            <a:fld id="{39B07726-2800-9647-8D0A-D77AC1CE49E9}" type="slidenum">
              <a:rPr lang="en-US" smtClean="0"/>
              <a:pPr/>
              <a:t>6</a:t>
            </a:fld>
            <a:endParaRPr lang="en-US" dirty="0"/>
          </a:p>
        </p:txBody>
      </p:sp>
    </p:spTree>
    <p:extLst>
      <p:ext uri="{BB962C8B-B14F-4D97-AF65-F5344CB8AC3E}">
        <p14:creationId xmlns:p14="http://schemas.microsoft.com/office/powerpoint/2010/main" val="57533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FA8C-6BE3-7A8C-35CE-0DDE5DE917F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1B924E3E-A24B-5634-0EA4-19B87F79030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8A70EDA-F4CC-69A6-EE51-B5AC18F58BEA}"/>
              </a:ext>
            </a:extLst>
          </p:cNvPr>
          <p:cNvSpPr>
            <a:spLocks noGrp="1"/>
          </p:cNvSpPr>
          <p:nvPr>
            <p:ph type="sldNum" sz="quarter" idx="12"/>
          </p:nvPr>
        </p:nvSpPr>
        <p:spPr/>
        <p:txBody>
          <a:bodyPr/>
          <a:lstStyle/>
          <a:p>
            <a:fld id="{39B07726-2800-9647-8D0A-D77AC1CE49E9}" type="slidenum">
              <a:rPr lang="en-US" smtClean="0"/>
              <a:pPr/>
              <a:t>7</a:t>
            </a:fld>
            <a:endParaRPr lang="en-US" dirty="0"/>
          </a:p>
        </p:txBody>
      </p:sp>
    </p:spTree>
    <p:extLst>
      <p:ext uri="{BB962C8B-B14F-4D97-AF65-F5344CB8AC3E}">
        <p14:creationId xmlns:p14="http://schemas.microsoft.com/office/powerpoint/2010/main" val="272740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6C1B-17E7-4F3E-4FE8-AA5F091900F7}"/>
              </a:ext>
            </a:extLst>
          </p:cNvPr>
          <p:cNvSpPr>
            <a:spLocks noGrp="1"/>
          </p:cNvSpPr>
          <p:nvPr>
            <p:ph type="title"/>
          </p:nvPr>
        </p:nvSpPr>
        <p:spPr/>
        <p:txBody>
          <a:bodyPr/>
          <a:lstStyle/>
          <a:p>
            <a:r>
              <a:rPr lang="en-US" dirty="0"/>
              <a:t>Sample Title Here </a:t>
            </a:r>
          </a:p>
        </p:txBody>
      </p:sp>
      <p:sp>
        <p:nvSpPr>
          <p:cNvPr id="3" name="Content Placeholder 2">
            <a:extLst>
              <a:ext uri="{FF2B5EF4-FFF2-40B4-BE49-F238E27FC236}">
                <a16:creationId xmlns:a16="http://schemas.microsoft.com/office/drawing/2014/main" id="{8992422F-4518-ACEB-C5D1-79F9E332F81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E4148EE8-FA6F-7F58-E735-33E2A1EE8FED}"/>
              </a:ext>
            </a:extLst>
          </p:cNvPr>
          <p:cNvSpPr>
            <a:spLocks noGrp="1"/>
          </p:cNvSpPr>
          <p:nvPr>
            <p:ph type="sldNum" sz="quarter" idx="12"/>
          </p:nvPr>
        </p:nvSpPr>
        <p:spPr/>
        <p:txBody>
          <a:bodyPr/>
          <a:lstStyle/>
          <a:p>
            <a:fld id="{39B07726-2800-9647-8D0A-D77AC1CE49E9}" type="slidenum">
              <a:rPr lang="en-US" smtClean="0"/>
              <a:pPr/>
              <a:t>8</a:t>
            </a:fld>
            <a:endParaRPr lang="en-US" dirty="0"/>
          </a:p>
        </p:txBody>
      </p:sp>
    </p:spTree>
    <p:extLst>
      <p:ext uri="{BB962C8B-B14F-4D97-AF65-F5344CB8AC3E}">
        <p14:creationId xmlns:p14="http://schemas.microsoft.com/office/powerpoint/2010/main" val="178373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C49D-4F26-737F-293C-8404BCFC26AD}"/>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10E0909-5D9A-79D8-C63C-83E544B575E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F6E818C-886D-6D14-34F0-5FF892FB1D62}"/>
              </a:ext>
            </a:extLst>
          </p:cNvPr>
          <p:cNvSpPr>
            <a:spLocks noGrp="1"/>
          </p:cNvSpPr>
          <p:nvPr>
            <p:ph type="sldNum" sz="quarter" idx="12"/>
          </p:nvPr>
        </p:nvSpPr>
        <p:spPr/>
        <p:txBody>
          <a:bodyPr/>
          <a:lstStyle/>
          <a:p>
            <a:fld id="{39B07726-2800-9647-8D0A-D77AC1CE49E9}" type="slidenum">
              <a:rPr lang="en-US" smtClean="0"/>
              <a:pPr/>
              <a:t>9</a:t>
            </a:fld>
            <a:endParaRPr lang="en-US" dirty="0"/>
          </a:p>
        </p:txBody>
      </p:sp>
    </p:spTree>
    <p:extLst>
      <p:ext uri="{BB962C8B-B14F-4D97-AF65-F5344CB8AC3E}">
        <p14:creationId xmlns:p14="http://schemas.microsoft.com/office/powerpoint/2010/main" val="278102660"/>
      </p:ext>
    </p:extLst>
  </p:cSld>
  <p:clrMapOvr>
    <a:masterClrMapping/>
  </p:clrMapOvr>
</p:sld>
</file>

<file path=ppt/theme/theme1.xml><?xml version="1.0" encoding="utf-8"?>
<a:theme xmlns:a="http://schemas.openxmlformats.org/drawingml/2006/main" name="Office Theme">
  <a:themeElements>
    <a:clrScheme name="UVA 1">
      <a:dk1>
        <a:srgbClr val="000000"/>
      </a:dk1>
      <a:lt1>
        <a:srgbClr val="FFFFFF"/>
      </a:lt1>
      <a:dk2>
        <a:srgbClr val="232C48"/>
      </a:dk2>
      <a:lt2>
        <a:srgbClr val="E8E8E8"/>
      </a:lt2>
      <a:accent1>
        <a:srgbClr val="E57100"/>
      </a:accent1>
      <a:accent2>
        <a:srgbClr val="EF3F6B"/>
      </a:accent2>
      <a:accent3>
        <a:srgbClr val="009FDF"/>
      </a:accent3>
      <a:accent4>
        <a:srgbClr val="FDDA24"/>
      </a:accent4>
      <a:accent5>
        <a:srgbClr val="24CAD3"/>
      </a:accent5>
      <a:accent6>
        <a:srgbClr val="61BB46"/>
      </a:accent6>
      <a:hlink>
        <a:srgbClr val="E57100"/>
      </a:hlink>
      <a:folHlink>
        <a:srgbClr val="E571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3932</TotalTime>
  <Words>1279</Words>
  <Application>Microsoft Macintosh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Franklin Gothic Book</vt:lpstr>
      <vt:lpstr>Franklin Gothic Demi</vt:lpstr>
      <vt:lpstr>Franklin Gothic Medium</vt:lpstr>
      <vt:lpstr>FranklinGothicURWComDem</vt:lpstr>
      <vt:lpstr>Office Theme</vt:lpstr>
      <vt:lpstr>Sample Title Here</vt:lpstr>
      <vt:lpstr>Divider Title Sample Here</vt:lpstr>
      <vt:lpstr>Agenda</vt:lpstr>
      <vt:lpstr>Sample Text Here</vt:lpstr>
      <vt:lpstr>Sample Text Here</vt:lpstr>
      <vt:lpstr>Sample Title Here</vt:lpstr>
      <vt:lpstr>Sample Title Here</vt:lpstr>
      <vt:lpstr>Sample Title Here </vt:lpstr>
      <vt:lpstr>Sample Title Here</vt:lpstr>
      <vt:lpstr>Sample Title Here</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vt:lpstr>
      <vt:lpstr>It is a capital mistake to theorizes before one has data.</vt:lpstr>
      <vt:lpstr>Slide Title Here</vt:lpstr>
      <vt:lpstr>Sample Title Here</vt:lpstr>
      <vt:lpstr>Subtitle Active Here</vt:lpstr>
      <vt:lpstr>Screen Mockups</vt:lpstr>
      <vt:lpstr>Extra Design Assets</vt:lpstr>
      <vt:lpstr>Extra Design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Temkin, Jacqueline (jlt2au)</dc:creator>
  <cp:lastModifiedBy>Temkin, Jacqueline (jlt2au)</cp:lastModifiedBy>
  <cp:revision>31</cp:revision>
  <dcterms:created xsi:type="dcterms:W3CDTF">2025-06-25T18:39:14Z</dcterms:created>
  <dcterms:modified xsi:type="dcterms:W3CDTF">2025-09-25T12:52:21Z</dcterms:modified>
</cp:coreProperties>
</file>